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7"/>
  </p:notesMasterIdLst>
  <p:sldIdLst>
    <p:sldId id="264" r:id="rId3"/>
    <p:sldId id="306" r:id="rId4"/>
    <p:sldId id="268" r:id="rId5"/>
    <p:sldId id="265" r:id="rId6"/>
    <p:sldId id="266" r:id="rId7"/>
    <p:sldId id="267" r:id="rId8"/>
    <p:sldId id="269" r:id="rId9"/>
    <p:sldId id="307" r:id="rId10"/>
    <p:sldId id="270" r:id="rId11"/>
    <p:sldId id="271" r:id="rId12"/>
    <p:sldId id="272" r:id="rId13"/>
    <p:sldId id="273" r:id="rId14"/>
    <p:sldId id="274" r:id="rId15"/>
    <p:sldId id="275" r:id="rId16"/>
    <p:sldId id="277" r:id="rId17"/>
    <p:sldId id="309" r:id="rId18"/>
    <p:sldId id="279" r:id="rId19"/>
    <p:sldId id="280" r:id="rId20"/>
    <p:sldId id="282" r:id="rId21"/>
    <p:sldId id="281" r:id="rId22"/>
    <p:sldId id="292" r:id="rId23"/>
    <p:sldId id="283" r:id="rId24"/>
    <p:sldId id="284" r:id="rId25"/>
    <p:sldId id="285" r:id="rId26"/>
    <p:sldId id="286" r:id="rId27"/>
    <p:sldId id="287" r:id="rId28"/>
    <p:sldId id="288" r:id="rId29"/>
    <p:sldId id="289" r:id="rId30"/>
    <p:sldId id="290" r:id="rId31"/>
    <p:sldId id="291" r:id="rId32"/>
    <p:sldId id="300" r:id="rId33"/>
    <p:sldId id="293" r:id="rId34"/>
    <p:sldId id="301" r:id="rId35"/>
    <p:sldId id="302" r:id="rId36"/>
    <p:sldId id="303" r:id="rId37"/>
    <p:sldId id="304" r:id="rId38"/>
    <p:sldId id="305" r:id="rId39"/>
    <p:sldId id="294" r:id="rId40"/>
    <p:sldId id="295" r:id="rId41"/>
    <p:sldId id="263" r:id="rId42"/>
    <p:sldId id="296" r:id="rId43"/>
    <p:sldId id="297" r:id="rId44"/>
    <p:sldId id="298" r:id="rId45"/>
    <p:sldId id="299" r:id="rId4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FF5941"/>
    <a:srgbClr val="FF7E79"/>
    <a:srgbClr val="FF3B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3097"/>
  </p:normalViewPr>
  <p:slideViewPr>
    <p:cSldViewPr snapToGrid="0" snapToObjects="1">
      <p:cViewPr varScale="1">
        <p:scale>
          <a:sx n="85" d="100"/>
          <a:sy n="85" d="100"/>
        </p:scale>
        <p:origin x="9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7AA1A0-D2A4-B547-A85E-3003AB1FAD99}" type="datetimeFigureOut">
              <a:rPr lang="nl-NL" smtClean="0"/>
              <a:t>11-11-19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F9342-F3F1-1A4A-814C-1C7310A78A81}" type="slidenum">
              <a:rPr lang="nl-NL" smtClean="0"/>
              <a:t>‹nr.›</a:t>
            </a:fld>
            <a:endParaRPr lang="nl-NL"/>
          </a:p>
        </p:txBody>
      </p:sp>
    </p:spTree>
    <p:extLst>
      <p:ext uri="{BB962C8B-B14F-4D97-AF65-F5344CB8AC3E}">
        <p14:creationId xmlns:p14="http://schemas.microsoft.com/office/powerpoint/2010/main" val="3015361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17F1ECFF-8EC1-E74E-ABF9-259EE81207D6}" type="slidenum">
              <a:rPr lang="nl-NL" smtClean="0"/>
              <a:t>44</a:t>
            </a:fld>
            <a:endParaRPr lang="nl-NL"/>
          </a:p>
        </p:txBody>
      </p:sp>
    </p:spTree>
    <p:extLst>
      <p:ext uri="{BB962C8B-B14F-4D97-AF65-F5344CB8AC3E}">
        <p14:creationId xmlns:p14="http://schemas.microsoft.com/office/powerpoint/2010/main" val="34972643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png"/><Relationship Id="rId2" Type="http://schemas.openxmlformats.org/officeDocument/2006/relationships/image" Target="../media/image1.tiff"/><Relationship Id="rId1" Type="http://schemas.openxmlformats.org/officeDocument/2006/relationships/slideMaster" Target="../slideMasters/slideMaster1.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bg>
      <p:bgPr>
        <a:solidFill>
          <a:schemeClr val="tx1"/>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4687D9C6-6BEF-B347-8382-37D3414F0102}"/>
              </a:ext>
            </a:extLst>
          </p:cNvPr>
          <p:cNvPicPr>
            <a:picLocks noChangeAspect="1"/>
          </p:cNvPicPr>
          <p:nvPr userDrawn="1"/>
        </p:nvPicPr>
        <p:blipFill rotWithShape="1">
          <a:blip r:embed="rId2">
            <a:alphaModFix amt="55000"/>
          </a:blip>
          <a:srcRect t="6032" b="5965"/>
          <a:stretch/>
        </p:blipFill>
        <p:spPr>
          <a:xfrm>
            <a:off x="9146399" y="1715398"/>
            <a:ext cx="3046402" cy="1713602"/>
          </a:xfrm>
          <a:prstGeom prst="rect">
            <a:avLst/>
          </a:prstGeom>
        </p:spPr>
      </p:pic>
      <p:pic>
        <p:nvPicPr>
          <p:cNvPr id="8" name="Afbeelding 7">
            <a:extLst>
              <a:ext uri="{FF2B5EF4-FFF2-40B4-BE49-F238E27FC236}">
                <a16:creationId xmlns:a16="http://schemas.microsoft.com/office/drawing/2014/main" id="{1AF3BEFB-F635-394E-99A8-9AF145B8E5C7}"/>
              </a:ext>
            </a:extLst>
          </p:cNvPr>
          <p:cNvPicPr>
            <a:picLocks noChangeAspect="1"/>
          </p:cNvPicPr>
          <p:nvPr userDrawn="1"/>
        </p:nvPicPr>
        <p:blipFill rotWithShape="1">
          <a:blip r:embed="rId3"/>
          <a:srcRect t="13296" b="2272"/>
          <a:stretch/>
        </p:blipFill>
        <p:spPr>
          <a:xfrm>
            <a:off x="9117091" y="3422455"/>
            <a:ext cx="3046401" cy="1713602"/>
          </a:xfrm>
          <a:prstGeom prst="rect">
            <a:avLst/>
          </a:prstGeom>
        </p:spPr>
      </p:pic>
      <p:pic>
        <p:nvPicPr>
          <p:cNvPr id="9" name="Afbeelding 8">
            <a:extLst>
              <a:ext uri="{FF2B5EF4-FFF2-40B4-BE49-F238E27FC236}">
                <a16:creationId xmlns:a16="http://schemas.microsoft.com/office/drawing/2014/main" id="{C64A4F3E-C4CE-814F-A5E8-AB7E54CAEF54}"/>
              </a:ext>
            </a:extLst>
          </p:cNvPr>
          <p:cNvPicPr>
            <a:picLocks noChangeAspect="1"/>
          </p:cNvPicPr>
          <p:nvPr userDrawn="1"/>
        </p:nvPicPr>
        <p:blipFill rotWithShape="1">
          <a:blip r:embed="rId4">
            <a:alphaModFix amt="48000"/>
          </a:blip>
          <a:srcRect b="15568"/>
          <a:stretch/>
        </p:blipFill>
        <p:spPr>
          <a:xfrm>
            <a:off x="9117090" y="5140801"/>
            <a:ext cx="3046402" cy="1713600"/>
          </a:xfrm>
          <a:prstGeom prst="rect">
            <a:avLst/>
          </a:prstGeom>
        </p:spPr>
      </p:pic>
      <p:pic>
        <p:nvPicPr>
          <p:cNvPr id="10" name="Afbeelding 9">
            <a:extLst>
              <a:ext uri="{FF2B5EF4-FFF2-40B4-BE49-F238E27FC236}">
                <a16:creationId xmlns:a16="http://schemas.microsoft.com/office/drawing/2014/main" id="{9146FB5F-966D-6E46-8EF2-F824147F9E69}"/>
              </a:ext>
            </a:extLst>
          </p:cNvPr>
          <p:cNvPicPr>
            <a:picLocks noChangeAspect="1"/>
          </p:cNvPicPr>
          <p:nvPr userDrawn="1"/>
        </p:nvPicPr>
        <p:blipFill>
          <a:blip r:embed="rId5"/>
          <a:stretch>
            <a:fillRect/>
          </a:stretch>
        </p:blipFill>
        <p:spPr>
          <a:xfrm>
            <a:off x="679672" y="427231"/>
            <a:ext cx="3559994" cy="1473101"/>
          </a:xfrm>
          <a:prstGeom prst="rect">
            <a:avLst/>
          </a:prstGeom>
        </p:spPr>
      </p:pic>
      <p:pic>
        <p:nvPicPr>
          <p:cNvPr id="11" name="Afbeelding 10">
            <a:extLst>
              <a:ext uri="{FF2B5EF4-FFF2-40B4-BE49-F238E27FC236}">
                <a16:creationId xmlns:a16="http://schemas.microsoft.com/office/drawing/2014/main" id="{F71F8F2D-886F-F648-B4D2-16B1CE54B73C}"/>
              </a:ext>
            </a:extLst>
          </p:cNvPr>
          <p:cNvPicPr>
            <a:picLocks noChangeAspect="1"/>
          </p:cNvPicPr>
          <p:nvPr userDrawn="1"/>
        </p:nvPicPr>
        <p:blipFill>
          <a:blip r:embed="rId6">
            <a:alphaModFix amt="63000"/>
          </a:blip>
          <a:stretch>
            <a:fillRect/>
          </a:stretch>
        </p:blipFill>
        <p:spPr>
          <a:xfrm>
            <a:off x="9146399" y="-2946"/>
            <a:ext cx="3046401" cy="1713600"/>
          </a:xfrm>
          <a:prstGeom prst="rect">
            <a:avLst/>
          </a:prstGeom>
        </p:spPr>
      </p:pic>
      <p:sp>
        <p:nvSpPr>
          <p:cNvPr id="14" name="Rechthoek 13">
            <a:extLst>
              <a:ext uri="{FF2B5EF4-FFF2-40B4-BE49-F238E27FC236}">
                <a16:creationId xmlns:a16="http://schemas.microsoft.com/office/drawing/2014/main" id="{764C07AF-8553-1C4C-B011-C51B0ABA8BEA}"/>
              </a:ext>
            </a:extLst>
          </p:cNvPr>
          <p:cNvSpPr/>
          <p:nvPr userDrawn="1"/>
        </p:nvSpPr>
        <p:spPr>
          <a:xfrm>
            <a:off x="8963890" y="0"/>
            <a:ext cx="3228109" cy="6858000"/>
          </a:xfrm>
          <a:prstGeom prst="rect">
            <a:avLst/>
          </a:prstGeom>
          <a:gradFill>
            <a:gsLst>
              <a:gs pos="0">
                <a:schemeClr val="tx1"/>
              </a:gs>
              <a:gs pos="51000">
                <a:schemeClr val="tx1">
                  <a:alpha val="33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D19DB002-44B2-4B4C-AB89-022768D11334}"/>
              </a:ext>
            </a:extLst>
          </p:cNvPr>
          <p:cNvSpPr>
            <a:spLocks noGrp="1"/>
          </p:cNvSpPr>
          <p:nvPr>
            <p:ph type="ctrTitle"/>
          </p:nvPr>
        </p:nvSpPr>
        <p:spPr>
          <a:xfrm>
            <a:off x="652762" y="1900332"/>
            <a:ext cx="8159927" cy="2387600"/>
          </a:xfrm>
        </p:spPr>
        <p:txBody>
          <a:bodyPr anchor="ctr" anchorCtr="0"/>
          <a:lstStyle>
            <a:lvl1pPr algn="l">
              <a:defRPr sz="6000" baseline="0">
                <a:solidFill>
                  <a:schemeClr val="bg1"/>
                </a:solidFill>
              </a:defRPr>
            </a:lvl1pPr>
          </a:lstStyle>
          <a:p>
            <a:r>
              <a:rPr lang="nl-NL" dirty="0"/>
              <a:t>Klik om stijl te bewerken</a:t>
            </a:r>
          </a:p>
        </p:txBody>
      </p:sp>
      <p:sp>
        <p:nvSpPr>
          <p:cNvPr id="3" name="Ondertitel 2">
            <a:extLst>
              <a:ext uri="{FF2B5EF4-FFF2-40B4-BE49-F238E27FC236}">
                <a16:creationId xmlns:a16="http://schemas.microsoft.com/office/drawing/2014/main" id="{E5677AD4-7EC1-AE4B-B761-416852B71AEC}"/>
              </a:ext>
            </a:extLst>
          </p:cNvPr>
          <p:cNvSpPr>
            <a:spLocks noGrp="1"/>
          </p:cNvSpPr>
          <p:nvPr>
            <p:ph type="subTitle" idx="1"/>
          </p:nvPr>
        </p:nvSpPr>
        <p:spPr>
          <a:xfrm>
            <a:off x="652761" y="4608747"/>
            <a:ext cx="8159927" cy="1655762"/>
          </a:xfrm>
        </p:spPr>
        <p:txBody>
          <a:bodyPr/>
          <a:lstStyle>
            <a:lvl1pPr marL="0" indent="0" algn="l">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p>
        </p:txBody>
      </p:sp>
      <p:pic>
        <p:nvPicPr>
          <p:cNvPr id="5" name="Afbeelding 4">
            <a:extLst>
              <a:ext uri="{FF2B5EF4-FFF2-40B4-BE49-F238E27FC236}">
                <a16:creationId xmlns:a16="http://schemas.microsoft.com/office/drawing/2014/main" id="{9B548B0F-EBF1-A849-B9EF-83CF0E657618}"/>
              </a:ext>
            </a:extLst>
          </p:cNvPr>
          <p:cNvPicPr>
            <a:picLocks noChangeAspect="1"/>
          </p:cNvPicPr>
          <p:nvPr userDrawn="1"/>
        </p:nvPicPr>
        <p:blipFill>
          <a:blip r:embed="rId7"/>
          <a:stretch>
            <a:fillRect/>
          </a:stretch>
        </p:blipFill>
        <p:spPr>
          <a:xfrm>
            <a:off x="654754" y="6279152"/>
            <a:ext cx="1253285" cy="441783"/>
          </a:xfrm>
          <a:prstGeom prst="rect">
            <a:avLst/>
          </a:prstGeom>
        </p:spPr>
      </p:pic>
    </p:spTree>
    <p:extLst>
      <p:ext uri="{BB962C8B-B14F-4D97-AF65-F5344CB8AC3E}">
        <p14:creationId xmlns:p14="http://schemas.microsoft.com/office/powerpoint/2010/main" val="1913393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800F6A-38A4-E741-B55D-2219B5285382}"/>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4462446A-CB80-7042-B104-B44F3674D39B}"/>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95757C5A-EA3F-E44F-A867-52CCDC18A401}"/>
              </a:ext>
            </a:extLst>
          </p:cNvPr>
          <p:cNvSpPr>
            <a:spLocks noGrp="1"/>
          </p:cNvSpPr>
          <p:nvPr>
            <p:ph type="dt" sz="half" idx="10"/>
          </p:nvPr>
        </p:nvSpPr>
        <p:spPr/>
        <p:txBody>
          <a:bodyPr/>
          <a:lstStyle/>
          <a:p>
            <a:fld id="{DA06B3EC-9ECB-3946-A8DC-01F18B884AD6}" type="datetimeFigureOut">
              <a:rPr lang="nl-NL" smtClean="0"/>
              <a:t>11-11-19</a:t>
            </a:fld>
            <a:endParaRPr lang="nl-NL"/>
          </a:p>
        </p:txBody>
      </p:sp>
      <p:sp>
        <p:nvSpPr>
          <p:cNvPr id="5" name="Tijdelijke aanduiding voor voettekst 4">
            <a:extLst>
              <a:ext uri="{FF2B5EF4-FFF2-40B4-BE49-F238E27FC236}">
                <a16:creationId xmlns:a16="http://schemas.microsoft.com/office/drawing/2014/main" id="{01A583FA-B884-CA46-9741-6DD25ACEA39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2F52F203-2DAE-854D-883B-39F9B6715697}"/>
              </a:ext>
            </a:extLst>
          </p:cNvPr>
          <p:cNvSpPr>
            <a:spLocks noGrp="1"/>
          </p:cNvSpPr>
          <p:nvPr>
            <p:ph type="sldNum" sz="quarter" idx="12"/>
          </p:nvPr>
        </p:nvSpPr>
        <p:spPr/>
        <p:txBody>
          <a:bodyPr/>
          <a:lstStyle/>
          <a:p>
            <a:fld id="{F7CB0B2C-EC07-7B4A-856C-8DA9036147D3}" type="slidenum">
              <a:rPr lang="nl-NL" smtClean="0"/>
              <a:t>‹nr.›</a:t>
            </a:fld>
            <a:endParaRPr lang="nl-NL"/>
          </a:p>
        </p:txBody>
      </p:sp>
    </p:spTree>
    <p:extLst>
      <p:ext uri="{BB962C8B-B14F-4D97-AF65-F5344CB8AC3E}">
        <p14:creationId xmlns:p14="http://schemas.microsoft.com/office/powerpoint/2010/main" val="763340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88F78551-A774-E549-B0BA-D98309FD5405}"/>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7D7D91A6-997F-DF42-8860-9977CC7749BC}"/>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8D4A3603-D691-424A-BACC-F7FFDDC177B6}"/>
              </a:ext>
            </a:extLst>
          </p:cNvPr>
          <p:cNvSpPr>
            <a:spLocks noGrp="1"/>
          </p:cNvSpPr>
          <p:nvPr>
            <p:ph type="dt" sz="half" idx="10"/>
          </p:nvPr>
        </p:nvSpPr>
        <p:spPr/>
        <p:txBody>
          <a:bodyPr/>
          <a:lstStyle/>
          <a:p>
            <a:fld id="{DA06B3EC-9ECB-3946-A8DC-01F18B884AD6}" type="datetimeFigureOut">
              <a:rPr lang="nl-NL" smtClean="0"/>
              <a:t>11-11-19</a:t>
            </a:fld>
            <a:endParaRPr lang="nl-NL"/>
          </a:p>
        </p:txBody>
      </p:sp>
      <p:sp>
        <p:nvSpPr>
          <p:cNvPr id="5" name="Tijdelijke aanduiding voor voettekst 4">
            <a:extLst>
              <a:ext uri="{FF2B5EF4-FFF2-40B4-BE49-F238E27FC236}">
                <a16:creationId xmlns:a16="http://schemas.microsoft.com/office/drawing/2014/main" id="{0F11431C-AC3A-404F-B2FF-CEA030A8433A}"/>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D7D477F-4056-9347-9752-AE02749A9E7B}"/>
              </a:ext>
            </a:extLst>
          </p:cNvPr>
          <p:cNvSpPr>
            <a:spLocks noGrp="1"/>
          </p:cNvSpPr>
          <p:nvPr>
            <p:ph type="sldNum" sz="quarter" idx="12"/>
          </p:nvPr>
        </p:nvSpPr>
        <p:spPr/>
        <p:txBody>
          <a:bodyPr/>
          <a:lstStyle/>
          <a:p>
            <a:fld id="{F7CB0B2C-EC07-7B4A-856C-8DA9036147D3}" type="slidenum">
              <a:rPr lang="nl-NL" smtClean="0"/>
              <a:t>‹nr.›</a:t>
            </a:fld>
            <a:endParaRPr lang="nl-NL"/>
          </a:p>
        </p:txBody>
      </p:sp>
    </p:spTree>
    <p:extLst>
      <p:ext uri="{BB962C8B-B14F-4D97-AF65-F5344CB8AC3E}">
        <p14:creationId xmlns:p14="http://schemas.microsoft.com/office/powerpoint/2010/main" val="320772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5A492D-5B47-2B4E-8436-EA20F605AF7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87D8B3F3-7160-F54F-8AF0-599E411CC0A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C173154C-B45B-F04B-B94C-DF6D75823998}"/>
              </a:ext>
            </a:extLst>
          </p:cNvPr>
          <p:cNvSpPr>
            <a:spLocks noGrp="1"/>
          </p:cNvSpPr>
          <p:nvPr>
            <p:ph type="dt" sz="half" idx="10"/>
          </p:nvPr>
        </p:nvSpPr>
        <p:spPr>
          <a:xfrm>
            <a:off x="838200" y="6356350"/>
            <a:ext cx="2743200" cy="365125"/>
          </a:xfrm>
          <a:prstGeom prst="rect">
            <a:avLst/>
          </a:prstGeom>
        </p:spPr>
        <p:txBody>
          <a:bodyPr/>
          <a:lstStyle/>
          <a:p>
            <a:fld id="{614D05C7-384E-9542-8C77-213D8002F3F9}" type="datetimeFigureOut">
              <a:rPr lang="nl-NL" smtClean="0"/>
              <a:t>11-11-19</a:t>
            </a:fld>
            <a:endParaRPr lang="nl-NL"/>
          </a:p>
        </p:txBody>
      </p:sp>
      <p:sp>
        <p:nvSpPr>
          <p:cNvPr id="5" name="Tijdelijke aanduiding voor voettekst 4">
            <a:extLst>
              <a:ext uri="{FF2B5EF4-FFF2-40B4-BE49-F238E27FC236}">
                <a16:creationId xmlns:a16="http://schemas.microsoft.com/office/drawing/2014/main" id="{17569502-484C-B24C-AC4D-154A549DD8D9}"/>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Tijdelijke aanduiding voor dianummer 5">
            <a:extLst>
              <a:ext uri="{FF2B5EF4-FFF2-40B4-BE49-F238E27FC236}">
                <a16:creationId xmlns:a16="http://schemas.microsoft.com/office/drawing/2014/main" id="{DF559AD0-BCAA-4F47-81E8-0AF5DA2FBD5F}"/>
              </a:ext>
            </a:extLst>
          </p:cNvPr>
          <p:cNvSpPr>
            <a:spLocks noGrp="1"/>
          </p:cNvSpPr>
          <p:nvPr>
            <p:ph type="sldNum" sz="quarter" idx="12"/>
          </p:nvPr>
        </p:nvSpPr>
        <p:spPr>
          <a:xfrm>
            <a:off x="8610600" y="6356350"/>
            <a:ext cx="2743200" cy="365125"/>
          </a:xfrm>
          <a:prstGeom prst="rect">
            <a:avLst/>
          </a:prstGeom>
        </p:spPr>
        <p:txBody>
          <a:bodyPr/>
          <a:lstStyle/>
          <a:p>
            <a:fld id="{35F05542-2111-CD47-AFF1-F9B140654E79}" type="slidenum">
              <a:rPr lang="nl-NL" smtClean="0"/>
              <a:t>‹nr.›</a:t>
            </a:fld>
            <a:endParaRPr lang="nl-NL"/>
          </a:p>
        </p:txBody>
      </p:sp>
    </p:spTree>
    <p:extLst>
      <p:ext uri="{BB962C8B-B14F-4D97-AF65-F5344CB8AC3E}">
        <p14:creationId xmlns:p14="http://schemas.microsoft.com/office/powerpoint/2010/main" val="1779229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D76DF5-1F36-5C48-B43C-3E35EC871C80}"/>
              </a:ext>
            </a:extLst>
          </p:cNvPr>
          <p:cNvSpPr>
            <a:spLocks noGrp="1"/>
          </p:cNvSpPr>
          <p:nvPr>
            <p:ph type="title"/>
          </p:nvPr>
        </p:nvSpPr>
        <p:spPr>
          <a:xfrm>
            <a:off x="838200" y="365125"/>
            <a:ext cx="10515600" cy="1325563"/>
          </a:xfrm>
          <a:prstGeom prst="rect">
            <a:avLst/>
          </a:prstGeom>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D9952742-4941-8E43-986B-CA1A2A4A4FE6}"/>
              </a:ext>
            </a:extLst>
          </p:cNvPr>
          <p:cNvSpPr>
            <a:spLocks noGrp="1"/>
          </p:cNvSpPr>
          <p:nvPr>
            <p:ph idx="1"/>
          </p:nvPr>
        </p:nvSpPr>
        <p:spPr>
          <a:xfrm>
            <a:off x="838200" y="1825625"/>
            <a:ext cx="10515600" cy="4351338"/>
          </a:xfrm>
          <a:prstGeom prst="rect">
            <a:avLst/>
          </a:prstGeo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DF0EC695-1B25-EE4D-A1EA-D6A9938F1E34}"/>
              </a:ext>
            </a:extLst>
          </p:cNvPr>
          <p:cNvSpPr>
            <a:spLocks noGrp="1"/>
          </p:cNvSpPr>
          <p:nvPr>
            <p:ph type="dt" sz="half" idx="10"/>
          </p:nvPr>
        </p:nvSpPr>
        <p:spPr>
          <a:xfrm>
            <a:off x="838200" y="6356350"/>
            <a:ext cx="2743200" cy="365125"/>
          </a:xfrm>
          <a:prstGeom prst="rect">
            <a:avLst/>
          </a:prstGeom>
        </p:spPr>
        <p:txBody>
          <a:bodyPr/>
          <a:lstStyle/>
          <a:p>
            <a:fld id="{614D05C7-384E-9542-8C77-213D8002F3F9}" type="datetimeFigureOut">
              <a:rPr lang="nl-NL" smtClean="0"/>
              <a:t>11-11-19</a:t>
            </a:fld>
            <a:endParaRPr lang="nl-NL"/>
          </a:p>
        </p:txBody>
      </p:sp>
      <p:sp>
        <p:nvSpPr>
          <p:cNvPr id="5" name="Tijdelijke aanduiding voor voettekst 4">
            <a:extLst>
              <a:ext uri="{FF2B5EF4-FFF2-40B4-BE49-F238E27FC236}">
                <a16:creationId xmlns:a16="http://schemas.microsoft.com/office/drawing/2014/main" id="{6937BA67-C606-F14C-90D0-A789793CB7D7}"/>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Tijdelijke aanduiding voor dianummer 5">
            <a:extLst>
              <a:ext uri="{FF2B5EF4-FFF2-40B4-BE49-F238E27FC236}">
                <a16:creationId xmlns:a16="http://schemas.microsoft.com/office/drawing/2014/main" id="{D263D43D-0BE3-F246-86BA-7AC33943025E}"/>
              </a:ext>
            </a:extLst>
          </p:cNvPr>
          <p:cNvSpPr>
            <a:spLocks noGrp="1"/>
          </p:cNvSpPr>
          <p:nvPr>
            <p:ph type="sldNum" sz="quarter" idx="12"/>
          </p:nvPr>
        </p:nvSpPr>
        <p:spPr>
          <a:xfrm>
            <a:off x="8610600" y="6356350"/>
            <a:ext cx="2743200" cy="365125"/>
          </a:xfrm>
          <a:prstGeom prst="rect">
            <a:avLst/>
          </a:prstGeom>
        </p:spPr>
        <p:txBody>
          <a:bodyPr/>
          <a:lstStyle/>
          <a:p>
            <a:fld id="{35F05542-2111-CD47-AFF1-F9B140654E79}" type="slidenum">
              <a:rPr lang="nl-NL" smtClean="0"/>
              <a:t>‹nr.›</a:t>
            </a:fld>
            <a:endParaRPr lang="nl-NL"/>
          </a:p>
        </p:txBody>
      </p:sp>
    </p:spTree>
    <p:extLst>
      <p:ext uri="{BB962C8B-B14F-4D97-AF65-F5344CB8AC3E}">
        <p14:creationId xmlns:p14="http://schemas.microsoft.com/office/powerpoint/2010/main" val="168183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7F6D0C-2E21-3347-B471-25BCAE1BDE7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AA06A6D1-77D4-6942-9F08-A037787C932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A850102D-175C-4B47-A307-E30895E654ED}"/>
              </a:ext>
            </a:extLst>
          </p:cNvPr>
          <p:cNvSpPr>
            <a:spLocks noGrp="1"/>
          </p:cNvSpPr>
          <p:nvPr>
            <p:ph type="dt" sz="half" idx="10"/>
          </p:nvPr>
        </p:nvSpPr>
        <p:spPr>
          <a:xfrm>
            <a:off x="838200" y="6356350"/>
            <a:ext cx="2743200" cy="365125"/>
          </a:xfrm>
          <a:prstGeom prst="rect">
            <a:avLst/>
          </a:prstGeom>
        </p:spPr>
        <p:txBody>
          <a:bodyPr/>
          <a:lstStyle/>
          <a:p>
            <a:fld id="{614D05C7-384E-9542-8C77-213D8002F3F9}" type="datetimeFigureOut">
              <a:rPr lang="nl-NL" smtClean="0"/>
              <a:t>11-11-19</a:t>
            </a:fld>
            <a:endParaRPr lang="nl-NL"/>
          </a:p>
        </p:txBody>
      </p:sp>
      <p:sp>
        <p:nvSpPr>
          <p:cNvPr id="5" name="Tijdelijke aanduiding voor voettekst 4">
            <a:extLst>
              <a:ext uri="{FF2B5EF4-FFF2-40B4-BE49-F238E27FC236}">
                <a16:creationId xmlns:a16="http://schemas.microsoft.com/office/drawing/2014/main" id="{95FD083A-22D6-0E49-AABF-1B9C3EA8A26E}"/>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Tijdelijke aanduiding voor dianummer 5">
            <a:extLst>
              <a:ext uri="{FF2B5EF4-FFF2-40B4-BE49-F238E27FC236}">
                <a16:creationId xmlns:a16="http://schemas.microsoft.com/office/drawing/2014/main" id="{8DEF58E0-1597-D04B-AFDA-95557065357C}"/>
              </a:ext>
            </a:extLst>
          </p:cNvPr>
          <p:cNvSpPr>
            <a:spLocks noGrp="1"/>
          </p:cNvSpPr>
          <p:nvPr>
            <p:ph type="sldNum" sz="quarter" idx="12"/>
          </p:nvPr>
        </p:nvSpPr>
        <p:spPr>
          <a:xfrm>
            <a:off x="8610600" y="6356350"/>
            <a:ext cx="2743200" cy="365125"/>
          </a:xfrm>
          <a:prstGeom prst="rect">
            <a:avLst/>
          </a:prstGeom>
        </p:spPr>
        <p:txBody>
          <a:bodyPr/>
          <a:lstStyle/>
          <a:p>
            <a:fld id="{35F05542-2111-CD47-AFF1-F9B140654E79}" type="slidenum">
              <a:rPr lang="nl-NL" smtClean="0"/>
              <a:t>‹nr.›</a:t>
            </a:fld>
            <a:endParaRPr lang="nl-NL"/>
          </a:p>
        </p:txBody>
      </p:sp>
    </p:spTree>
    <p:extLst>
      <p:ext uri="{BB962C8B-B14F-4D97-AF65-F5344CB8AC3E}">
        <p14:creationId xmlns:p14="http://schemas.microsoft.com/office/powerpoint/2010/main" val="189492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5FE883-E7C0-5A41-BC50-F5FE0EB1890B}"/>
              </a:ext>
            </a:extLst>
          </p:cNvPr>
          <p:cNvSpPr>
            <a:spLocks noGrp="1"/>
          </p:cNvSpPr>
          <p:nvPr>
            <p:ph type="title"/>
          </p:nvPr>
        </p:nvSpPr>
        <p:spPr>
          <a:xfrm>
            <a:off x="838200" y="365125"/>
            <a:ext cx="10515600" cy="1325563"/>
          </a:xfrm>
          <a:prstGeom prst="rect">
            <a:avLst/>
          </a:prstGeom>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2AB83232-A2DD-F24B-9089-7E48D14CED76}"/>
              </a:ext>
            </a:extLst>
          </p:cNvPr>
          <p:cNvSpPr>
            <a:spLocks noGrp="1"/>
          </p:cNvSpPr>
          <p:nvPr>
            <p:ph sz="half" idx="1"/>
          </p:nvPr>
        </p:nvSpPr>
        <p:spPr>
          <a:xfrm>
            <a:off x="838200" y="1825625"/>
            <a:ext cx="5181600" cy="4351338"/>
          </a:xfrm>
          <a:prstGeom prst="rect">
            <a:avLst/>
          </a:prstGeo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64F7EE0C-F1C5-8B4F-8959-DEC7F0351277}"/>
              </a:ext>
            </a:extLst>
          </p:cNvPr>
          <p:cNvSpPr>
            <a:spLocks noGrp="1"/>
          </p:cNvSpPr>
          <p:nvPr>
            <p:ph sz="half" idx="2"/>
          </p:nvPr>
        </p:nvSpPr>
        <p:spPr>
          <a:xfrm>
            <a:off x="6172200" y="1825625"/>
            <a:ext cx="5181600" cy="4351338"/>
          </a:xfrm>
          <a:prstGeom prst="rect">
            <a:avLst/>
          </a:prstGeo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474B58C5-9234-AD47-BABB-A0A8D1BFED1B}"/>
              </a:ext>
            </a:extLst>
          </p:cNvPr>
          <p:cNvSpPr>
            <a:spLocks noGrp="1"/>
          </p:cNvSpPr>
          <p:nvPr>
            <p:ph type="dt" sz="half" idx="10"/>
          </p:nvPr>
        </p:nvSpPr>
        <p:spPr>
          <a:xfrm>
            <a:off x="838200" y="6356350"/>
            <a:ext cx="2743200" cy="365125"/>
          </a:xfrm>
          <a:prstGeom prst="rect">
            <a:avLst/>
          </a:prstGeom>
        </p:spPr>
        <p:txBody>
          <a:bodyPr/>
          <a:lstStyle/>
          <a:p>
            <a:fld id="{614D05C7-384E-9542-8C77-213D8002F3F9}" type="datetimeFigureOut">
              <a:rPr lang="nl-NL" smtClean="0"/>
              <a:t>11-11-19</a:t>
            </a:fld>
            <a:endParaRPr lang="nl-NL"/>
          </a:p>
        </p:txBody>
      </p:sp>
      <p:sp>
        <p:nvSpPr>
          <p:cNvPr id="6" name="Tijdelijke aanduiding voor voettekst 5">
            <a:extLst>
              <a:ext uri="{FF2B5EF4-FFF2-40B4-BE49-F238E27FC236}">
                <a16:creationId xmlns:a16="http://schemas.microsoft.com/office/drawing/2014/main" id="{768A1112-F0B2-0445-ABC8-B730C6113B94}"/>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7" name="Tijdelijke aanduiding voor dianummer 6">
            <a:extLst>
              <a:ext uri="{FF2B5EF4-FFF2-40B4-BE49-F238E27FC236}">
                <a16:creationId xmlns:a16="http://schemas.microsoft.com/office/drawing/2014/main" id="{11774927-824A-374D-823C-F45FF70940ED}"/>
              </a:ext>
            </a:extLst>
          </p:cNvPr>
          <p:cNvSpPr>
            <a:spLocks noGrp="1"/>
          </p:cNvSpPr>
          <p:nvPr>
            <p:ph type="sldNum" sz="quarter" idx="12"/>
          </p:nvPr>
        </p:nvSpPr>
        <p:spPr>
          <a:xfrm>
            <a:off x="8610600" y="6356350"/>
            <a:ext cx="2743200" cy="365125"/>
          </a:xfrm>
          <a:prstGeom prst="rect">
            <a:avLst/>
          </a:prstGeom>
        </p:spPr>
        <p:txBody>
          <a:bodyPr/>
          <a:lstStyle/>
          <a:p>
            <a:fld id="{35F05542-2111-CD47-AFF1-F9B140654E79}" type="slidenum">
              <a:rPr lang="nl-NL" smtClean="0"/>
              <a:t>‹nr.›</a:t>
            </a:fld>
            <a:endParaRPr lang="nl-NL"/>
          </a:p>
        </p:txBody>
      </p:sp>
    </p:spTree>
    <p:extLst>
      <p:ext uri="{BB962C8B-B14F-4D97-AF65-F5344CB8AC3E}">
        <p14:creationId xmlns:p14="http://schemas.microsoft.com/office/powerpoint/2010/main" val="4078257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918531-0732-D945-B5B1-E6EB79BEBEB0}"/>
              </a:ext>
            </a:extLst>
          </p:cNvPr>
          <p:cNvSpPr>
            <a:spLocks noGrp="1"/>
          </p:cNvSpPr>
          <p:nvPr>
            <p:ph type="title"/>
          </p:nvPr>
        </p:nvSpPr>
        <p:spPr>
          <a:xfrm>
            <a:off x="839788" y="365125"/>
            <a:ext cx="10515600" cy="1325563"/>
          </a:xfrm>
          <a:prstGeom prst="rect">
            <a:avLst/>
          </a:prstGeo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4A103B71-B38E-2B49-9ED2-A4CAB741EAB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766869D4-BF21-AF44-A5E2-6084B45FEB07}"/>
              </a:ext>
            </a:extLst>
          </p:cNvPr>
          <p:cNvSpPr>
            <a:spLocks noGrp="1"/>
          </p:cNvSpPr>
          <p:nvPr>
            <p:ph sz="half" idx="2"/>
          </p:nvPr>
        </p:nvSpPr>
        <p:spPr>
          <a:xfrm>
            <a:off x="839788" y="2505075"/>
            <a:ext cx="5157787" cy="3684588"/>
          </a:xfrm>
          <a:prstGeom prst="rect">
            <a:avLst/>
          </a:prstGeo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772F04CD-2375-564D-AAFD-0C5C0574D013}"/>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BA67F1DD-9318-CF4B-BAFA-74CA185D4A84}"/>
              </a:ext>
            </a:extLst>
          </p:cNvPr>
          <p:cNvSpPr>
            <a:spLocks noGrp="1"/>
          </p:cNvSpPr>
          <p:nvPr>
            <p:ph sz="quarter" idx="4"/>
          </p:nvPr>
        </p:nvSpPr>
        <p:spPr>
          <a:xfrm>
            <a:off x="6172200" y="2505075"/>
            <a:ext cx="5183188" cy="3684588"/>
          </a:xfrm>
          <a:prstGeom prst="rect">
            <a:avLst/>
          </a:prstGeo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F2E105EF-EE5F-9A4F-8B9F-5B3BE7CB67D9}"/>
              </a:ext>
            </a:extLst>
          </p:cNvPr>
          <p:cNvSpPr>
            <a:spLocks noGrp="1"/>
          </p:cNvSpPr>
          <p:nvPr>
            <p:ph type="dt" sz="half" idx="10"/>
          </p:nvPr>
        </p:nvSpPr>
        <p:spPr>
          <a:xfrm>
            <a:off x="838200" y="6356350"/>
            <a:ext cx="2743200" cy="365125"/>
          </a:xfrm>
          <a:prstGeom prst="rect">
            <a:avLst/>
          </a:prstGeom>
        </p:spPr>
        <p:txBody>
          <a:bodyPr/>
          <a:lstStyle/>
          <a:p>
            <a:fld id="{614D05C7-384E-9542-8C77-213D8002F3F9}" type="datetimeFigureOut">
              <a:rPr lang="nl-NL" smtClean="0"/>
              <a:t>11-11-19</a:t>
            </a:fld>
            <a:endParaRPr lang="nl-NL"/>
          </a:p>
        </p:txBody>
      </p:sp>
      <p:sp>
        <p:nvSpPr>
          <p:cNvPr id="8" name="Tijdelijke aanduiding voor voettekst 7">
            <a:extLst>
              <a:ext uri="{FF2B5EF4-FFF2-40B4-BE49-F238E27FC236}">
                <a16:creationId xmlns:a16="http://schemas.microsoft.com/office/drawing/2014/main" id="{E701AB83-5AC6-F640-A614-2712A022477B}"/>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9" name="Tijdelijke aanduiding voor dianummer 8">
            <a:extLst>
              <a:ext uri="{FF2B5EF4-FFF2-40B4-BE49-F238E27FC236}">
                <a16:creationId xmlns:a16="http://schemas.microsoft.com/office/drawing/2014/main" id="{31C41ED6-559E-A24F-83F2-6C931E53CD6C}"/>
              </a:ext>
            </a:extLst>
          </p:cNvPr>
          <p:cNvSpPr>
            <a:spLocks noGrp="1"/>
          </p:cNvSpPr>
          <p:nvPr>
            <p:ph type="sldNum" sz="quarter" idx="12"/>
          </p:nvPr>
        </p:nvSpPr>
        <p:spPr>
          <a:xfrm>
            <a:off x="8610600" y="6356350"/>
            <a:ext cx="2743200" cy="365125"/>
          </a:xfrm>
          <a:prstGeom prst="rect">
            <a:avLst/>
          </a:prstGeom>
        </p:spPr>
        <p:txBody>
          <a:bodyPr/>
          <a:lstStyle/>
          <a:p>
            <a:fld id="{35F05542-2111-CD47-AFF1-F9B140654E79}" type="slidenum">
              <a:rPr lang="nl-NL" smtClean="0"/>
              <a:t>‹nr.›</a:t>
            </a:fld>
            <a:endParaRPr lang="nl-NL"/>
          </a:p>
        </p:txBody>
      </p:sp>
    </p:spTree>
    <p:extLst>
      <p:ext uri="{BB962C8B-B14F-4D97-AF65-F5344CB8AC3E}">
        <p14:creationId xmlns:p14="http://schemas.microsoft.com/office/powerpoint/2010/main" val="4283640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FFB3AE-C06E-4F4E-AD98-E9DFF04D485B}"/>
              </a:ext>
            </a:extLst>
          </p:cNvPr>
          <p:cNvSpPr>
            <a:spLocks noGrp="1"/>
          </p:cNvSpPr>
          <p:nvPr>
            <p:ph type="title"/>
          </p:nvPr>
        </p:nvSpPr>
        <p:spPr>
          <a:xfrm>
            <a:off x="838200" y="365125"/>
            <a:ext cx="10515600" cy="1325563"/>
          </a:xfrm>
          <a:prstGeom prst="rect">
            <a:avLst/>
          </a:prstGeom>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4330C70E-6B8B-1144-B082-A8EE9C973E21}"/>
              </a:ext>
            </a:extLst>
          </p:cNvPr>
          <p:cNvSpPr>
            <a:spLocks noGrp="1"/>
          </p:cNvSpPr>
          <p:nvPr>
            <p:ph type="dt" sz="half" idx="10"/>
          </p:nvPr>
        </p:nvSpPr>
        <p:spPr>
          <a:xfrm>
            <a:off x="838200" y="6356350"/>
            <a:ext cx="2743200" cy="365125"/>
          </a:xfrm>
          <a:prstGeom prst="rect">
            <a:avLst/>
          </a:prstGeom>
        </p:spPr>
        <p:txBody>
          <a:bodyPr/>
          <a:lstStyle/>
          <a:p>
            <a:fld id="{614D05C7-384E-9542-8C77-213D8002F3F9}" type="datetimeFigureOut">
              <a:rPr lang="nl-NL" smtClean="0"/>
              <a:t>11-11-19</a:t>
            </a:fld>
            <a:endParaRPr lang="nl-NL"/>
          </a:p>
        </p:txBody>
      </p:sp>
      <p:sp>
        <p:nvSpPr>
          <p:cNvPr id="4" name="Tijdelijke aanduiding voor voettekst 3">
            <a:extLst>
              <a:ext uri="{FF2B5EF4-FFF2-40B4-BE49-F238E27FC236}">
                <a16:creationId xmlns:a16="http://schemas.microsoft.com/office/drawing/2014/main" id="{A1A31199-2CE7-CB40-BD83-88ECB4B2153A}"/>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5" name="Tijdelijke aanduiding voor dianummer 4">
            <a:extLst>
              <a:ext uri="{FF2B5EF4-FFF2-40B4-BE49-F238E27FC236}">
                <a16:creationId xmlns:a16="http://schemas.microsoft.com/office/drawing/2014/main" id="{3532247D-9A30-DB41-B4AF-69C1F918ED1E}"/>
              </a:ext>
            </a:extLst>
          </p:cNvPr>
          <p:cNvSpPr>
            <a:spLocks noGrp="1"/>
          </p:cNvSpPr>
          <p:nvPr>
            <p:ph type="sldNum" sz="quarter" idx="12"/>
          </p:nvPr>
        </p:nvSpPr>
        <p:spPr>
          <a:xfrm>
            <a:off x="8610600" y="6356350"/>
            <a:ext cx="2743200" cy="365125"/>
          </a:xfrm>
          <a:prstGeom prst="rect">
            <a:avLst/>
          </a:prstGeom>
        </p:spPr>
        <p:txBody>
          <a:bodyPr/>
          <a:lstStyle/>
          <a:p>
            <a:fld id="{35F05542-2111-CD47-AFF1-F9B140654E79}" type="slidenum">
              <a:rPr lang="nl-NL" smtClean="0"/>
              <a:t>‹nr.›</a:t>
            </a:fld>
            <a:endParaRPr lang="nl-NL"/>
          </a:p>
        </p:txBody>
      </p:sp>
    </p:spTree>
    <p:extLst>
      <p:ext uri="{BB962C8B-B14F-4D97-AF65-F5344CB8AC3E}">
        <p14:creationId xmlns:p14="http://schemas.microsoft.com/office/powerpoint/2010/main" val="928327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C63A6EAB-488F-B047-B0DC-13B36AAEA9A2}"/>
              </a:ext>
            </a:extLst>
          </p:cNvPr>
          <p:cNvSpPr>
            <a:spLocks noGrp="1"/>
          </p:cNvSpPr>
          <p:nvPr>
            <p:ph type="dt" sz="half" idx="10"/>
          </p:nvPr>
        </p:nvSpPr>
        <p:spPr>
          <a:xfrm>
            <a:off x="838200" y="6356350"/>
            <a:ext cx="2743200" cy="365125"/>
          </a:xfrm>
          <a:prstGeom prst="rect">
            <a:avLst/>
          </a:prstGeom>
        </p:spPr>
        <p:txBody>
          <a:bodyPr/>
          <a:lstStyle/>
          <a:p>
            <a:fld id="{614D05C7-384E-9542-8C77-213D8002F3F9}" type="datetimeFigureOut">
              <a:rPr lang="nl-NL" smtClean="0"/>
              <a:t>11-11-19</a:t>
            </a:fld>
            <a:endParaRPr lang="nl-NL"/>
          </a:p>
        </p:txBody>
      </p:sp>
      <p:sp>
        <p:nvSpPr>
          <p:cNvPr id="3" name="Tijdelijke aanduiding voor voettekst 2">
            <a:extLst>
              <a:ext uri="{FF2B5EF4-FFF2-40B4-BE49-F238E27FC236}">
                <a16:creationId xmlns:a16="http://schemas.microsoft.com/office/drawing/2014/main" id="{4200EE6F-113A-224C-967D-3042B774C054}"/>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4" name="Tijdelijke aanduiding voor dianummer 3">
            <a:extLst>
              <a:ext uri="{FF2B5EF4-FFF2-40B4-BE49-F238E27FC236}">
                <a16:creationId xmlns:a16="http://schemas.microsoft.com/office/drawing/2014/main" id="{A5C9AECF-6F3E-8445-B895-F754C307CF6C}"/>
              </a:ext>
            </a:extLst>
          </p:cNvPr>
          <p:cNvSpPr>
            <a:spLocks noGrp="1"/>
          </p:cNvSpPr>
          <p:nvPr>
            <p:ph type="sldNum" sz="quarter" idx="12"/>
          </p:nvPr>
        </p:nvSpPr>
        <p:spPr>
          <a:xfrm>
            <a:off x="8610600" y="6356350"/>
            <a:ext cx="2743200" cy="365125"/>
          </a:xfrm>
          <a:prstGeom prst="rect">
            <a:avLst/>
          </a:prstGeom>
        </p:spPr>
        <p:txBody>
          <a:bodyPr/>
          <a:lstStyle/>
          <a:p>
            <a:fld id="{35F05542-2111-CD47-AFF1-F9B140654E79}" type="slidenum">
              <a:rPr lang="nl-NL" smtClean="0"/>
              <a:t>‹nr.›</a:t>
            </a:fld>
            <a:endParaRPr lang="nl-NL"/>
          </a:p>
        </p:txBody>
      </p:sp>
    </p:spTree>
    <p:extLst>
      <p:ext uri="{BB962C8B-B14F-4D97-AF65-F5344CB8AC3E}">
        <p14:creationId xmlns:p14="http://schemas.microsoft.com/office/powerpoint/2010/main" val="3040707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99F9DB-CC85-E145-BFE9-488942669FE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928FB84D-4EDA-C54C-8D52-0BAF8B0150B7}"/>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4EBC173C-89CF-1C4D-BFFC-9CCCFA9C329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44D89853-F989-B24D-914C-0A1B1382DDF1}"/>
              </a:ext>
            </a:extLst>
          </p:cNvPr>
          <p:cNvSpPr>
            <a:spLocks noGrp="1"/>
          </p:cNvSpPr>
          <p:nvPr>
            <p:ph type="dt" sz="half" idx="10"/>
          </p:nvPr>
        </p:nvSpPr>
        <p:spPr>
          <a:xfrm>
            <a:off x="838200" y="6356350"/>
            <a:ext cx="2743200" cy="365125"/>
          </a:xfrm>
          <a:prstGeom prst="rect">
            <a:avLst/>
          </a:prstGeom>
        </p:spPr>
        <p:txBody>
          <a:bodyPr/>
          <a:lstStyle/>
          <a:p>
            <a:fld id="{614D05C7-384E-9542-8C77-213D8002F3F9}" type="datetimeFigureOut">
              <a:rPr lang="nl-NL" smtClean="0"/>
              <a:t>11-11-19</a:t>
            </a:fld>
            <a:endParaRPr lang="nl-NL"/>
          </a:p>
        </p:txBody>
      </p:sp>
      <p:sp>
        <p:nvSpPr>
          <p:cNvPr id="6" name="Tijdelijke aanduiding voor voettekst 5">
            <a:extLst>
              <a:ext uri="{FF2B5EF4-FFF2-40B4-BE49-F238E27FC236}">
                <a16:creationId xmlns:a16="http://schemas.microsoft.com/office/drawing/2014/main" id="{3CD53E34-F906-7543-8850-88F35CE9F0C5}"/>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7" name="Tijdelijke aanduiding voor dianummer 6">
            <a:extLst>
              <a:ext uri="{FF2B5EF4-FFF2-40B4-BE49-F238E27FC236}">
                <a16:creationId xmlns:a16="http://schemas.microsoft.com/office/drawing/2014/main" id="{6FA959AB-784C-204D-8E47-01F1F375AD43}"/>
              </a:ext>
            </a:extLst>
          </p:cNvPr>
          <p:cNvSpPr>
            <a:spLocks noGrp="1"/>
          </p:cNvSpPr>
          <p:nvPr>
            <p:ph type="sldNum" sz="quarter" idx="12"/>
          </p:nvPr>
        </p:nvSpPr>
        <p:spPr>
          <a:xfrm>
            <a:off x="8610600" y="6356350"/>
            <a:ext cx="2743200" cy="365125"/>
          </a:xfrm>
          <a:prstGeom prst="rect">
            <a:avLst/>
          </a:prstGeom>
        </p:spPr>
        <p:txBody>
          <a:bodyPr/>
          <a:lstStyle/>
          <a:p>
            <a:fld id="{35F05542-2111-CD47-AFF1-F9B140654E79}" type="slidenum">
              <a:rPr lang="nl-NL" smtClean="0"/>
              <a:t>‹nr.›</a:t>
            </a:fld>
            <a:endParaRPr lang="nl-NL"/>
          </a:p>
        </p:txBody>
      </p:sp>
    </p:spTree>
    <p:extLst>
      <p:ext uri="{BB962C8B-B14F-4D97-AF65-F5344CB8AC3E}">
        <p14:creationId xmlns:p14="http://schemas.microsoft.com/office/powerpoint/2010/main" val="2289239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4FB4DB-FD58-BC44-82AB-39D23B8404A5}"/>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1B07EECE-1E12-8B45-9E5A-0169DFB21203}"/>
              </a:ext>
            </a:extLst>
          </p:cNvPr>
          <p:cNvSpPr>
            <a:spLocks noGrp="1"/>
          </p:cNvSpPr>
          <p:nvPr>
            <p:ph idx="1"/>
          </p:nvPr>
        </p:nvSpPr>
        <p:spPr>
          <a:xfrm>
            <a:off x="554182" y="1825625"/>
            <a:ext cx="11637818" cy="4351338"/>
          </a:xfrm>
        </p:spPr>
        <p:txBody>
          <a:bodyPr/>
          <a:lstStyle>
            <a:lvl1pPr>
              <a:defRPr baseline="0">
                <a:latin typeface="Calibri" panose="020F0502020204030204" pitchFamily="34" charset="0"/>
              </a:defRPr>
            </a:lvl1pPr>
            <a:lvl2pPr>
              <a:defRPr baseline="0">
                <a:latin typeface="Calibri" panose="020F0502020204030204" pitchFamily="34" charset="0"/>
              </a:defRPr>
            </a:lvl2pPr>
            <a:lvl3pPr>
              <a:defRPr baseline="0">
                <a:latin typeface="Calibri" panose="020F0502020204030204" pitchFamily="34" charset="0"/>
              </a:defRPr>
            </a:lvl3pPr>
            <a:lvl4pPr>
              <a:defRPr baseline="0">
                <a:latin typeface="Calibri" panose="020F0502020204030204" pitchFamily="34" charset="0"/>
              </a:defRPr>
            </a:lvl4pPr>
            <a:lvl5pPr>
              <a:defRPr baseline="0">
                <a:latin typeface="Calibri" panose="020F0502020204030204" pitchFamily="34" charset="0"/>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a:extLst>
              <a:ext uri="{FF2B5EF4-FFF2-40B4-BE49-F238E27FC236}">
                <a16:creationId xmlns:a16="http://schemas.microsoft.com/office/drawing/2014/main" id="{C10C4D0E-8CAC-1F41-A0C2-0B2A22FB3F3B}"/>
              </a:ext>
            </a:extLst>
          </p:cNvPr>
          <p:cNvSpPr>
            <a:spLocks noGrp="1"/>
          </p:cNvSpPr>
          <p:nvPr>
            <p:ph type="dt" sz="half" idx="10"/>
          </p:nvPr>
        </p:nvSpPr>
        <p:spPr/>
        <p:txBody>
          <a:bodyPr/>
          <a:lstStyle/>
          <a:p>
            <a:fld id="{DA06B3EC-9ECB-3946-A8DC-01F18B884AD6}" type="datetimeFigureOut">
              <a:rPr lang="nl-NL" smtClean="0"/>
              <a:t>11-11-19</a:t>
            </a:fld>
            <a:endParaRPr lang="nl-NL"/>
          </a:p>
        </p:txBody>
      </p:sp>
      <p:sp>
        <p:nvSpPr>
          <p:cNvPr id="5" name="Tijdelijke aanduiding voor voettekst 4">
            <a:extLst>
              <a:ext uri="{FF2B5EF4-FFF2-40B4-BE49-F238E27FC236}">
                <a16:creationId xmlns:a16="http://schemas.microsoft.com/office/drawing/2014/main" id="{42D4F61A-55E2-454F-91ED-4DD7C29FF074}"/>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6CDF58A-A813-454D-A3D3-8EA8024CC0C0}"/>
              </a:ext>
            </a:extLst>
          </p:cNvPr>
          <p:cNvSpPr>
            <a:spLocks noGrp="1"/>
          </p:cNvSpPr>
          <p:nvPr>
            <p:ph type="sldNum" sz="quarter" idx="12"/>
          </p:nvPr>
        </p:nvSpPr>
        <p:spPr/>
        <p:txBody>
          <a:bodyPr/>
          <a:lstStyle/>
          <a:p>
            <a:fld id="{F7CB0B2C-EC07-7B4A-856C-8DA9036147D3}" type="slidenum">
              <a:rPr lang="nl-NL" smtClean="0"/>
              <a:t>‹nr.›</a:t>
            </a:fld>
            <a:endParaRPr lang="nl-NL"/>
          </a:p>
        </p:txBody>
      </p:sp>
      <p:sp>
        <p:nvSpPr>
          <p:cNvPr id="7" name="Rechthoek 6">
            <a:extLst>
              <a:ext uri="{FF2B5EF4-FFF2-40B4-BE49-F238E27FC236}">
                <a16:creationId xmlns:a16="http://schemas.microsoft.com/office/drawing/2014/main" id="{E3336C23-3569-6049-B97A-739A2EFF7E0E}"/>
              </a:ext>
            </a:extLst>
          </p:cNvPr>
          <p:cNvSpPr/>
          <p:nvPr userDrawn="1"/>
        </p:nvSpPr>
        <p:spPr>
          <a:xfrm>
            <a:off x="0" y="0"/>
            <a:ext cx="12192000" cy="841830"/>
          </a:xfrm>
          <a:prstGeom prst="rect">
            <a:avLst/>
          </a:prstGeom>
          <a:solidFill>
            <a:schemeClr val="bg1"/>
          </a:solidFill>
          <a:ln>
            <a:noFill/>
          </a:ln>
          <a:effectLst>
            <a:outerShdw blurRad="1651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a:extLst>
              <a:ext uri="{FF2B5EF4-FFF2-40B4-BE49-F238E27FC236}">
                <a16:creationId xmlns:a16="http://schemas.microsoft.com/office/drawing/2014/main" id="{142DD45F-80B0-A04F-BCA2-7A5ACD909573}"/>
              </a:ext>
            </a:extLst>
          </p:cNvPr>
          <p:cNvPicPr>
            <a:picLocks noChangeAspect="1"/>
          </p:cNvPicPr>
          <p:nvPr userDrawn="1"/>
        </p:nvPicPr>
        <p:blipFill>
          <a:blip r:embed="rId2"/>
          <a:stretch>
            <a:fillRect/>
          </a:stretch>
        </p:blipFill>
        <p:spPr>
          <a:xfrm>
            <a:off x="0" y="-35534"/>
            <a:ext cx="2206171" cy="912898"/>
          </a:xfrm>
          <a:prstGeom prst="rect">
            <a:avLst/>
          </a:prstGeom>
        </p:spPr>
      </p:pic>
      <p:pic>
        <p:nvPicPr>
          <p:cNvPr id="10" name="Afbeelding 9">
            <a:extLst>
              <a:ext uri="{FF2B5EF4-FFF2-40B4-BE49-F238E27FC236}">
                <a16:creationId xmlns:a16="http://schemas.microsoft.com/office/drawing/2014/main" id="{EC93CD89-634D-0B41-8FE5-ADF6340CDE24}"/>
              </a:ext>
            </a:extLst>
          </p:cNvPr>
          <p:cNvPicPr>
            <a:picLocks noChangeAspect="1"/>
          </p:cNvPicPr>
          <p:nvPr userDrawn="1"/>
        </p:nvPicPr>
        <p:blipFill>
          <a:blip r:embed="rId3"/>
          <a:stretch>
            <a:fillRect/>
          </a:stretch>
        </p:blipFill>
        <p:spPr>
          <a:xfrm>
            <a:off x="10436763" y="148182"/>
            <a:ext cx="1547418" cy="545465"/>
          </a:xfrm>
          <a:prstGeom prst="rect">
            <a:avLst/>
          </a:prstGeom>
        </p:spPr>
      </p:pic>
    </p:spTree>
    <p:extLst>
      <p:ext uri="{BB962C8B-B14F-4D97-AF65-F5344CB8AC3E}">
        <p14:creationId xmlns:p14="http://schemas.microsoft.com/office/powerpoint/2010/main" val="19543090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A34FEF-1D64-6F46-922C-ED68FE42E77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5DD35EE5-755D-B04F-BFB8-C13BD68C03E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B06037A2-30AE-4449-8E19-D18FE0C69D1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0796D861-400D-F548-880D-629F7D4CDA3D}"/>
              </a:ext>
            </a:extLst>
          </p:cNvPr>
          <p:cNvSpPr>
            <a:spLocks noGrp="1"/>
          </p:cNvSpPr>
          <p:nvPr>
            <p:ph type="dt" sz="half" idx="10"/>
          </p:nvPr>
        </p:nvSpPr>
        <p:spPr>
          <a:xfrm>
            <a:off x="838200" y="6356350"/>
            <a:ext cx="2743200" cy="365125"/>
          </a:xfrm>
          <a:prstGeom prst="rect">
            <a:avLst/>
          </a:prstGeom>
        </p:spPr>
        <p:txBody>
          <a:bodyPr/>
          <a:lstStyle/>
          <a:p>
            <a:fld id="{614D05C7-384E-9542-8C77-213D8002F3F9}" type="datetimeFigureOut">
              <a:rPr lang="nl-NL" smtClean="0"/>
              <a:t>11-11-19</a:t>
            </a:fld>
            <a:endParaRPr lang="nl-NL"/>
          </a:p>
        </p:txBody>
      </p:sp>
      <p:sp>
        <p:nvSpPr>
          <p:cNvPr id="6" name="Tijdelijke aanduiding voor voettekst 5">
            <a:extLst>
              <a:ext uri="{FF2B5EF4-FFF2-40B4-BE49-F238E27FC236}">
                <a16:creationId xmlns:a16="http://schemas.microsoft.com/office/drawing/2014/main" id="{83F5C479-147B-8F4E-B6E6-84B1BC61A4CC}"/>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7" name="Tijdelijke aanduiding voor dianummer 6">
            <a:extLst>
              <a:ext uri="{FF2B5EF4-FFF2-40B4-BE49-F238E27FC236}">
                <a16:creationId xmlns:a16="http://schemas.microsoft.com/office/drawing/2014/main" id="{3CD749C9-999B-2D4F-AB08-59DD1AEB8CAE}"/>
              </a:ext>
            </a:extLst>
          </p:cNvPr>
          <p:cNvSpPr>
            <a:spLocks noGrp="1"/>
          </p:cNvSpPr>
          <p:nvPr>
            <p:ph type="sldNum" sz="quarter" idx="12"/>
          </p:nvPr>
        </p:nvSpPr>
        <p:spPr>
          <a:xfrm>
            <a:off x="8610600" y="6356350"/>
            <a:ext cx="2743200" cy="365125"/>
          </a:xfrm>
          <a:prstGeom prst="rect">
            <a:avLst/>
          </a:prstGeom>
        </p:spPr>
        <p:txBody>
          <a:bodyPr/>
          <a:lstStyle/>
          <a:p>
            <a:fld id="{35F05542-2111-CD47-AFF1-F9B140654E79}" type="slidenum">
              <a:rPr lang="nl-NL" smtClean="0"/>
              <a:t>‹nr.›</a:t>
            </a:fld>
            <a:endParaRPr lang="nl-NL"/>
          </a:p>
        </p:txBody>
      </p:sp>
    </p:spTree>
    <p:extLst>
      <p:ext uri="{BB962C8B-B14F-4D97-AF65-F5344CB8AC3E}">
        <p14:creationId xmlns:p14="http://schemas.microsoft.com/office/powerpoint/2010/main" val="2330567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E0EF91-0F3D-E943-92CC-A7ACF773B5FB}"/>
              </a:ext>
            </a:extLst>
          </p:cNvPr>
          <p:cNvSpPr>
            <a:spLocks noGrp="1"/>
          </p:cNvSpPr>
          <p:nvPr>
            <p:ph type="title"/>
          </p:nvPr>
        </p:nvSpPr>
        <p:spPr>
          <a:xfrm>
            <a:off x="838200" y="365125"/>
            <a:ext cx="10515600" cy="1325563"/>
          </a:xfrm>
          <a:prstGeom prst="rect">
            <a:avLst/>
          </a:prstGeom>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F403BBBF-A7E9-D245-8787-ADBDBEA2232A}"/>
              </a:ext>
            </a:extLst>
          </p:cNvPr>
          <p:cNvSpPr>
            <a:spLocks noGrp="1"/>
          </p:cNvSpPr>
          <p:nvPr>
            <p:ph type="body" orient="vert" idx="1"/>
          </p:nvPr>
        </p:nvSpPr>
        <p:spPr>
          <a:xfrm>
            <a:off x="838200" y="1825625"/>
            <a:ext cx="10515600" cy="4351338"/>
          </a:xfrm>
          <a:prstGeom prst="rect">
            <a:avLst/>
          </a:prstGeo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7476FEE4-F67D-114E-9184-7059C2464E49}"/>
              </a:ext>
            </a:extLst>
          </p:cNvPr>
          <p:cNvSpPr>
            <a:spLocks noGrp="1"/>
          </p:cNvSpPr>
          <p:nvPr>
            <p:ph type="dt" sz="half" idx="10"/>
          </p:nvPr>
        </p:nvSpPr>
        <p:spPr>
          <a:xfrm>
            <a:off x="838200" y="6356350"/>
            <a:ext cx="2743200" cy="365125"/>
          </a:xfrm>
          <a:prstGeom prst="rect">
            <a:avLst/>
          </a:prstGeom>
        </p:spPr>
        <p:txBody>
          <a:bodyPr/>
          <a:lstStyle/>
          <a:p>
            <a:fld id="{614D05C7-384E-9542-8C77-213D8002F3F9}" type="datetimeFigureOut">
              <a:rPr lang="nl-NL" smtClean="0"/>
              <a:t>11-11-19</a:t>
            </a:fld>
            <a:endParaRPr lang="nl-NL"/>
          </a:p>
        </p:txBody>
      </p:sp>
      <p:sp>
        <p:nvSpPr>
          <p:cNvPr id="5" name="Tijdelijke aanduiding voor voettekst 4">
            <a:extLst>
              <a:ext uri="{FF2B5EF4-FFF2-40B4-BE49-F238E27FC236}">
                <a16:creationId xmlns:a16="http://schemas.microsoft.com/office/drawing/2014/main" id="{2C5E352D-D3A3-2D4A-92CF-332A9B8E7243}"/>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Tijdelijke aanduiding voor dianummer 5">
            <a:extLst>
              <a:ext uri="{FF2B5EF4-FFF2-40B4-BE49-F238E27FC236}">
                <a16:creationId xmlns:a16="http://schemas.microsoft.com/office/drawing/2014/main" id="{8FC16556-9EEB-4A42-98B1-1F63F999765A}"/>
              </a:ext>
            </a:extLst>
          </p:cNvPr>
          <p:cNvSpPr>
            <a:spLocks noGrp="1"/>
          </p:cNvSpPr>
          <p:nvPr>
            <p:ph type="sldNum" sz="quarter" idx="12"/>
          </p:nvPr>
        </p:nvSpPr>
        <p:spPr>
          <a:xfrm>
            <a:off x="8610600" y="6356350"/>
            <a:ext cx="2743200" cy="365125"/>
          </a:xfrm>
          <a:prstGeom prst="rect">
            <a:avLst/>
          </a:prstGeom>
        </p:spPr>
        <p:txBody>
          <a:bodyPr/>
          <a:lstStyle/>
          <a:p>
            <a:fld id="{35F05542-2111-CD47-AFF1-F9B140654E79}" type="slidenum">
              <a:rPr lang="nl-NL" smtClean="0"/>
              <a:t>‹nr.›</a:t>
            </a:fld>
            <a:endParaRPr lang="nl-NL"/>
          </a:p>
        </p:txBody>
      </p:sp>
    </p:spTree>
    <p:extLst>
      <p:ext uri="{BB962C8B-B14F-4D97-AF65-F5344CB8AC3E}">
        <p14:creationId xmlns:p14="http://schemas.microsoft.com/office/powerpoint/2010/main" val="2988454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3E29D98B-A8AF-2F43-B159-0A2FD73D7871}"/>
              </a:ext>
            </a:extLst>
          </p:cNvPr>
          <p:cNvSpPr>
            <a:spLocks noGrp="1"/>
          </p:cNvSpPr>
          <p:nvPr>
            <p:ph type="title" orient="vert"/>
          </p:nvPr>
        </p:nvSpPr>
        <p:spPr>
          <a:xfrm>
            <a:off x="8724900" y="365125"/>
            <a:ext cx="2628900" cy="5811838"/>
          </a:xfrm>
          <a:prstGeom prst="rect">
            <a:avLst/>
          </a:prstGeo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636EF4BC-55C3-E44C-A0DA-AFAE7607F09E}"/>
              </a:ext>
            </a:extLst>
          </p:cNvPr>
          <p:cNvSpPr>
            <a:spLocks noGrp="1"/>
          </p:cNvSpPr>
          <p:nvPr>
            <p:ph type="body" orient="vert" idx="1"/>
          </p:nvPr>
        </p:nvSpPr>
        <p:spPr>
          <a:xfrm>
            <a:off x="838200" y="365125"/>
            <a:ext cx="7734300" cy="5811838"/>
          </a:xfrm>
          <a:prstGeom prst="rect">
            <a:avLst/>
          </a:prstGeo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59435BC2-0769-CB43-B61F-263F01E15A9A}"/>
              </a:ext>
            </a:extLst>
          </p:cNvPr>
          <p:cNvSpPr>
            <a:spLocks noGrp="1"/>
          </p:cNvSpPr>
          <p:nvPr>
            <p:ph type="dt" sz="half" idx="10"/>
          </p:nvPr>
        </p:nvSpPr>
        <p:spPr>
          <a:xfrm>
            <a:off x="838200" y="6356350"/>
            <a:ext cx="2743200" cy="365125"/>
          </a:xfrm>
          <a:prstGeom prst="rect">
            <a:avLst/>
          </a:prstGeom>
        </p:spPr>
        <p:txBody>
          <a:bodyPr/>
          <a:lstStyle/>
          <a:p>
            <a:fld id="{614D05C7-384E-9542-8C77-213D8002F3F9}" type="datetimeFigureOut">
              <a:rPr lang="nl-NL" smtClean="0"/>
              <a:t>11-11-19</a:t>
            </a:fld>
            <a:endParaRPr lang="nl-NL"/>
          </a:p>
        </p:txBody>
      </p:sp>
      <p:sp>
        <p:nvSpPr>
          <p:cNvPr id="5" name="Tijdelijke aanduiding voor voettekst 4">
            <a:extLst>
              <a:ext uri="{FF2B5EF4-FFF2-40B4-BE49-F238E27FC236}">
                <a16:creationId xmlns:a16="http://schemas.microsoft.com/office/drawing/2014/main" id="{860CF7BB-B6D5-8347-8467-AE151FCA1898}"/>
              </a:ext>
            </a:extLst>
          </p:cNvPr>
          <p:cNvSpPr>
            <a:spLocks noGrp="1"/>
          </p:cNvSpPr>
          <p:nvPr>
            <p:ph type="ftr" sz="quarter" idx="11"/>
          </p:nvPr>
        </p:nvSpPr>
        <p:spPr>
          <a:xfrm>
            <a:off x="4038600" y="6356350"/>
            <a:ext cx="4114800" cy="365125"/>
          </a:xfrm>
          <a:prstGeom prst="rect">
            <a:avLst/>
          </a:prstGeom>
        </p:spPr>
        <p:txBody>
          <a:bodyPr/>
          <a:lstStyle/>
          <a:p>
            <a:endParaRPr lang="nl-NL"/>
          </a:p>
        </p:txBody>
      </p:sp>
      <p:sp>
        <p:nvSpPr>
          <p:cNvPr id="6" name="Tijdelijke aanduiding voor dianummer 5">
            <a:extLst>
              <a:ext uri="{FF2B5EF4-FFF2-40B4-BE49-F238E27FC236}">
                <a16:creationId xmlns:a16="http://schemas.microsoft.com/office/drawing/2014/main" id="{8342C800-1857-8741-87A7-D8E5D6D17344}"/>
              </a:ext>
            </a:extLst>
          </p:cNvPr>
          <p:cNvSpPr>
            <a:spLocks noGrp="1"/>
          </p:cNvSpPr>
          <p:nvPr>
            <p:ph type="sldNum" sz="quarter" idx="12"/>
          </p:nvPr>
        </p:nvSpPr>
        <p:spPr>
          <a:xfrm>
            <a:off x="8610600" y="6356350"/>
            <a:ext cx="2743200" cy="365125"/>
          </a:xfrm>
          <a:prstGeom prst="rect">
            <a:avLst/>
          </a:prstGeom>
        </p:spPr>
        <p:txBody>
          <a:bodyPr/>
          <a:lstStyle/>
          <a:p>
            <a:fld id="{35F05542-2111-CD47-AFF1-F9B140654E79}" type="slidenum">
              <a:rPr lang="nl-NL" smtClean="0"/>
              <a:t>‹nr.›</a:t>
            </a:fld>
            <a:endParaRPr lang="nl-NL"/>
          </a:p>
        </p:txBody>
      </p:sp>
    </p:spTree>
    <p:extLst>
      <p:ext uri="{BB962C8B-B14F-4D97-AF65-F5344CB8AC3E}">
        <p14:creationId xmlns:p14="http://schemas.microsoft.com/office/powerpoint/2010/main" val="1831965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5C96B6-B53C-114A-A1DD-9B25A8C8E1FF}"/>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F6942BBE-966F-C94C-8C65-43034613FE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6AF10282-184B-F243-8965-D3D451B7194F}"/>
              </a:ext>
            </a:extLst>
          </p:cNvPr>
          <p:cNvSpPr>
            <a:spLocks noGrp="1"/>
          </p:cNvSpPr>
          <p:nvPr>
            <p:ph type="dt" sz="half" idx="10"/>
          </p:nvPr>
        </p:nvSpPr>
        <p:spPr/>
        <p:txBody>
          <a:bodyPr/>
          <a:lstStyle/>
          <a:p>
            <a:fld id="{DA06B3EC-9ECB-3946-A8DC-01F18B884AD6}" type="datetimeFigureOut">
              <a:rPr lang="nl-NL" smtClean="0"/>
              <a:t>11-11-19</a:t>
            </a:fld>
            <a:endParaRPr lang="nl-NL"/>
          </a:p>
        </p:txBody>
      </p:sp>
      <p:sp>
        <p:nvSpPr>
          <p:cNvPr id="5" name="Tijdelijke aanduiding voor voettekst 4">
            <a:extLst>
              <a:ext uri="{FF2B5EF4-FFF2-40B4-BE49-F238E27FC236}">
                <a16:creationId xmlns:a16="http://schemas.microsoft.com/office/drawing/2014/main" id="{456B873E-4D4C-FE4E-8A29-D7558685F8A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4C00845A-7960-264E-AD99-FA14536244AF}"/>
              </a:ext>
            </a:extLst>
          </p:cNvPr>
          <p:cNvSpPr>
            <a:spLocks noGrp="1"/>
          </p:cNvSpPr>
          <p:nvPr>
            <p:ph type="sldNum" sz="quarter" idx="12"/>
          </p:nvPr>
        </p:nvSpPr>
        <p:spPr/>
        <p:txBody>
          <a:bodyPr/>
          <a:lstStyle/>
          <a:p>
            <a:fld id="{F7CB0B2C-EC07-7B4A-856C-8DA9036147D3}" type="slidenum">
              <a:rPr lang="nl-NL" smtClean="0"/>
              <a:t>‹nr.›</a:t>
            </a:fld>
            <a:endParaRPr lang="nl-NL"/>
          </a:p>
        </p:txBody>
      </p:sp>
    </p:spTree>
    <p:extLst>
      <p:ext uri="{BB962C8B-B14F-4D97-AF65-F5344CB8AC3E}">
        <p14:creationId xmlns:p14="http://schemas.microsoft.com/office/powerpoint/2010/main" val="3303263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CBCF0D-A977-1C49-85BB-228F0C937C75}"/>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F876371E-6644-0F46-9BE8-9ED090ECA823}"/>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D12D2C0C-B615-564E-845B-CF1C76A7C2A4}"/>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B0276B9D-3E6C-3943-A785-B06BBB52BE1E}"/>
              </a:ext>
            </a:extLst>
          </p:cNvPr>
          <p:cNvSpPr>
            <a:spLocks noGrp="1"/>
          </p:cNvSpPr>
          <p:nvPr>
            <p:ph type="dt" sz="half" idx="10"/>
          </p:nvPr>
        </p:nvSpPr>
        <p:spPr/>
        <p:txBody>
          <a:bodyPr/>
          <a:lstStyle/>
          <a:p>
            <a:fld id="{DA06B3EC-9ECB-3946-A8DC-01F18B884AD6}" type="datetimeFigureOut">
              <a:rPr lang="nl-NL" smtClean="0"/>
              <a:t>11-11-19</a:t>
            </a:fld>
            <a:endParaRPr lang="nl-NL"/>
          </a:p>
        </p:txBody>
      </p:sp>
      <p:sp>
        <p:nvSpPr>
          <p:cNvPr id="6" name="Tijdelijke aanduiding voor voettekst 5">
            <a:extLst>
              <a:ext uri="{FF2B5EF4-FFF2-40B4-BE49-F238E27FC236}">
                <a16:creationId xmlns:a16="http://schemas.microsoft.com/office/drawing/2014/main" id="{F31BE1DE-DC80-A04A-91C4-236CB01BB83A}"/>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E8A56FED-BB60-BC42-B1B1-819C6C1E8AB5}"/>
              </a:ext>
            </a:extLst>
          </p:cNvPr>
          <p:cNvSpPr>
            <a:spLocks noGrp="1"/>
          </p:cNvSpPr>
          <p:nvPr>
            <p:ph type="sldNum" sz="quarter" idx="12"/>
          </p:nvPr>
        </p:nvSpPr>
        <p:spPr/>
        <p:txBody>
          <a:bodyPr/>
          <a:lstStyle/>
          <a:p>
            <a:fld id="{F7CB0B2C-EC07-7B4A-856C-8DA9036147D3}" type="slidenum">
              <a:rPr lang="nl-NL" smtClean="0"/>
              <a:t>‹nr.›</a:t>
            </a:fld>
            <a:endParaRPr lang="nl-NL"/>
          </a:p>
        </p:txBody>
      </p:sp>
    </p:spTree>
    <p:extLst>
      <p:ext uri="{BB962C8B-B14F-4D97-AF65-F5344CB8AC3E}">
        <p14:creationId xmlns:p14="http://schemas.microsoft.com/office/powerpoint/2010/main" val="2406256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50661-1EF9-BA43-AEAA-6DAB5F036997}"/>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2AC109E3-E9ED-2E46-B2C5-ABF1FB6B1D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45354FB7-712A-7A45-9EA7-84D45E1E88F4}"/>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11AA6505-C250-EE47-8EA4-F0400843B1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344A62E9-FB2C-BE48-8325-9953EF3FF475}"/>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039E2646-743A-5444-AC7C-A055EA148787}"/>
              </a:ext>
            </a:extLst>
          </p:cNvPr>
          <p:cNvSpPr>
            <a:spLocks noGrp="1"/>
          </p:cNvSpPr>
          <p:nvPr>
            <p:ph type="dt" sz="half" idx="10"/>
          </p:nvPr>
        </p:nvSpPr>
        <p:spPr/>
        <p:txBody>
          <a:bodyPr/>
          <a:lstStyle/>
          <a:p>
            <a:fld id="{DA06B3EC-9ECB-3946-A8DC-01F18B884AD6}" type="datetimeFigureOut">
              <a:rPr lang="nl-NL" smtClean="0"/>
              <a:t>11-11-19</a:t>
            </a:fld>
            <a:endParaRPr lang="nl-NL"/>
          </a:p>
        </p:txBody>
      </p:sp>
      <p:sp>
        <p:nvSpPr>
          <p:cNvPr id="8" name="Tijdelijke aanduiding voor voettekst 7">
            <a:extLst>
              <a:ext uri="{FF2B5EF4-FFF2-40B4-BE49-F238E27FC236}">
                <a16:creationId xmlns:a16="http://schemas.microsoft.com/office/drawing/2014/main" id="{F337A581-99AF-A648-B3E3-9606D757D3A4}"/>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4716E850-F1F9-0148-AB90-028E68A6E94D}"/>
              </a:ext>
            </a:extLst>
          </p:cNvPr>
          <p:cNvSpPr>
            <a:spLocks noGrp="1"/>
          </p:cNvSpPr>
          <p:nvPr>
            <p:ph type="sldNum" sz="quarter" idx="12"/>
          </p:nvPr>
        </p:nvSpPr>
        <p:spPr/>
        <p:txBody>
          <a:bodyPr/>
          <a:lstStyle/>
          <a:p>
            <a:fld id="{F7CB0B2C-EC07-7B4A-856C-8DA9036147D3}" type="slidenum">
              <a:rPr lang="nl-NL" smtClean="0"/>
              <a:t>‹nr.›</a:t>
            </a:fld>
            <a:endParaRPr lang="nl-NL"/>
          </a:p>
        </p:txBody>
      </p:sp>
    </p:spTree>
    <p:extLst>
      <p:ext uri="{BB962C8B-B14F-4D97-AF65-F5344CB8AC3E}">
        <p14:creationId xmlns:p14="http://schemas.microsoft.com/office/powerpoint/2010/main" val="3506422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392855-C30E-CC4B-9615-17288EB0CB4D}"/>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96AA4114-DFD5-8540-936D-8AF01A07391F}"/>
              </a:ext>
            </a:extLst>
          </p:cNvPr>
          <p:cNvSpPr>
            <a:spLocks noGrp="1"/>
          </p:cNvSpPr>
          <p:nvPr>
            <p:ph type="dt" sz="half" idx="10"/>
          </p:nvPr>
        </p:nvSpPr>
        <p:spPr/>
        <p:txBody>
          <a:bodyPr/>
          <a:lstStyle/>
          <a:p>
            <a:fld id="{DA06B3EC-9ECB-3946-A8DC-01F18B884AD6}" type="datetimeFigureOut">
              <a:rPr lang="nl-NL" smtClean="0"/>
              <a:t>11-11-19</a:t>
            </a:fld>
            <a:endParaRPr lang="nl-NL"/>
          </a:p>
        </p:txBody>
      </p:sp>
      <p:sp>
        <p:nvSpPr>
          <p:cNvPr id="4" name="Tijdelijke aanduiding voor voettekst 3">
            <a:extLst>
              <a:ext uri="{FF2B5EF4-FFF2-40B4-BE49-F238E27FC236}">
                <a16:creationId xmlns:a16="http://schemas.microsoft.com/office/drawing/2014/main" id="{B919219D-DF4B-8347-AA3D-16EFAF5A1623}"/>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8812E5CD-C548-EB47-B546-E9FDEADF4E14}"/>
              </a:ext>
            </a:extLst>
          </p:cNvPr>
          <p:cNvSpPr>
            <a:spLocks noGrp="1"/>
          </p:cNvSpPr>
          <p:nvPr>
            <p:ph type="sldNum" sz="quarter" idx="12"/>
          </p:nvPr>
        </p:nvSpPr>
        <p:spPr/>
        <p:txBody>
          <a:bodyPr/>
          <a:lstStyle/>
          <a:p>
            <a:fld id="{F7CB0B2C-EC07-7B4A-856C-8DA9036147D3}" type="slidenum">
              <a:rPr lang="nl-NL" smtClean="0"/>
              <a:t>‹nr.›</a:t>
            </a:fld>
            <a:endParaRPr lang="nl-NL"/>
          </a:p>
        </p:txBody>
      </p:sp>
      <p:sp>
        <p:nvSpPr>
          <p:cNvPr id="6" name="Rechthoek 5">
            <a:extLst>
              <a:ext uri="{FF2B5EF4-FFF2-40B4-BE49-F238E27FC236}">
                <a16:creationId xmlns:a16="http://schemas.microsoft.com/office/drawing/2014/main" id="{E6B15186-6098-1047-8F6E-78971ECB631D}"/>
              </a:ext>
            </a:extLst>
          </p:cNvPr>
          <p:cNvSpPr/>
          <p:nvPr userDrawn="1"/>
        </p:nvSpPr>
        <p:spPr>
          <a:xfrm>
            <a:off x="0" y="0"/>
            <a:ext cx="12192000" cy="841830"/>
          </a:xfrm>
          <a:prstGeom prst="rect">
            <a:avLst/>
          </a:prstGeom>
          <a:solidFill>
            <a:schemeClr val="bg1"/>
          </a:solidFill>
          <a:ln>
            <a:noFill/>
          </a:ln>
          <a:effectLst>
            <a:outerShdw blurRad="1651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Afbeelding 6">
            <a:extLst>
              <a:ext uri="{FF2B5EF4-FFF2-40B4-BE49-F238E27FC236}">
                <a16:creationId xmlns:a16="http://schemas.microsoft.com/office/drawing/2014/main" id="{87420C89-236C-0848-8DA6-520F04B89FFD}"/>
              </a:ext>
            </a:extLst>
          </p:cNvPr>
          <p:cNvPicPr>
            <a:picLocks noChangeAspect="1"/>
          </p:cNvPicPr>
          <p:nvPr userDrawn="1"/>
        </p:nvPicPr>
        <p:blipFill>
          <a:blip r:embed="rId2"/>
          <a:stretch>
            <a:fillRect/>
          </a:stretch>
        </p:blipFill>
        <p:spPr>
          <a:xfrm>
            <a:off x="0" y="-35534"/>
            <a:ext cx="2206171" cy="912898"/>
          </a:xfrm>
          <a:prstGeom prst="rect">
            <a:avLst/>
          </a:prstGeom>
        </p:spPr>
      </p:pic>
      <p:pic>
        <p:nvPicPr>
          <p:cNvPr id="8" name="Afbeelding 7">
            <a:extLst>
              <a:ext uri="{FF2B5EF4-FFF2-40B4-BE49-F238E27FC236}">
                <a16:creationId xmlns:a16="http://schemas.microsoft.com/office/drawing/2014/main" id="{68575AD9-4758-9C46-9C22-7850908702FA}"/>
              </a:ext>
            </a:extLst>
          </p:cNvPr>
          <p:cNvPicPr>
            <a:picLocks noChangeAspect="1"/>
          </p:cNvPicPr>
          <p:nvPr userDrawn="1"/>
        </p:nvPicPr>
        <p:blipFill>
          <a:blip r:embed="rId3"/>
          <a:stretch>
            <a:fillRect/>
          </a:stretch>
        </p:blipFill>
        <p:spPr>
          <a:xfrm>
            <a:off x="10436763" y="148182"/>
            <a:ext cx="1547418" cy="545465"/>
          </a:xfrm>
          <a:prstGeom prst="rect">
            <a:avLst/>
          </a:prstGeom>
        </p:spPr>
      </p:pic>
    </p:spTree>
    <p:extLst>
      <p:ext uri="{BB962C8B-B14F-4D97-AF65-F5344CB8AC3E}">
        <p14:creationId xmlns:p14="http://schemas.microsoft.com/office/powerpoint/2010/main" val="127909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B94A66C6-964A-9D4E-BED0-424E58EBAD80}"/>
              </a:ext>
            </a:extLst>
          </p:cNvPr>
          <p:cNvSpPr>
            <a:spLocks noGrp="1"/>
          </p:cNvSpPr>
          <p:nvPr>
            <p:ph type="dt" sz="half" idx="10"/>
          </p:nvPr>
        </p:nvSpPr>
        <p:spPr/>
        <p:txBody>
          <a:bodyPr/>
          <a:lstStyle/>
          <a:p>
            <a:fld id="{DA06B3EC-9ECB-3946-A8DC-01F18B884AD6}" type="datetimeFigureOut">
              <a:rPr lang="nl-NL" smtClean="0"/>
              <a:t>11-11-19</a:t>
            </a:fld>
            <a:endParaRPr lang="nl-NL"/>
          </a:p>
        </p:txBody>
      </p:sp>
      <p:sp>
        <p:nvSpPr>
          <p:cNvPr id="3" name="Tijdelijke aanduiding voor voettekst 2">
            <a:extLst>
              <a:ext uri="{FF2B5EF4-FFF2-40B4-BE49-F238E27FC236}">
                <a16:creationId xmlns:a16="http://schemas.microsoft.com/office/drawing/2014/main" id="{1B77B993-2110-5E41-AEC5-78FFD0ECD9C6}"/>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4EDF9D77-ED81-6749-953A-F841F244DB8B}"/>
              </a:ext>
            </a:extLst>
          </p:cNvPr>
          <p:cNvSpPr>
            <a:spLocks noGrp="1"/>
          </p:cNvSpPr>
          <p:nvPr>
            <p:ph type="sldNum" sz="quarter" idx="12"/>
          </p:nvPr>
        </p:nvSpPr>
        <p:spPr/>
        <p:txBody>
          <a:bodyPr/>
          <a:lstStyle/>
          <a:p>
            <a:fld id="{F7CB0B2C-EC07-7B4A-856C-8DA9036147D3}" type="slidenum">
              <a:rPr lang="nl-NL" smtClean="0"/>
              <a:t>‹nr.›</a:t>
            </a:fld>
            <a:endParaRPr lang="nl-NL"/>
          </a:p>
        </p:txBody>
      </p:sp>
      <p:sp>
        <p:nvSpPr>
          <p:cNvPr id="6" name="Rechthoek 5">
            <a:extLst>
              <a:ext uri="{FF2B5EF4-FFF2-40B4-BE49-F238E27FC236}">
                <a16:creationId xmlns:a16="http://schemas.microsoft.com/office/drawing/2014/main" id="{6695EC7A-3286-3B49-BE56-2E704CD15497}"/>
              </a:ext>
            </a:extLst>
          </p:cNvPr>
          <p:cNvSpPr/>
          <p:nvPr userDrawn="1"/>
        </p:nvSpPr>
        <p:spPr>
          <a:xfrm>
            <a:off x="0" y="0"/>
            <a:ext cx="12192000" cy="841830"/>
          </a:xfrm>
          <a:prstGeom prst="rect">
            <a:avLst/>
          </a:prstGeom>
          <a:solidFill>
            <a:schemeClr val="bg1"/>
          </a:solidFill>
          <a:ln>
            <a:noFill/>
          </a:ln>
          <a:effectLst>
            <a:outerShdw blurRad="1651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Afbeelding 6">
            <a:extLst>
              <a:ext uri="{FF2B5EF4-FFF2-40B4-BE49-F238E27FC236}">
                <a16:creationId xmlns:a16="http://schemas.microsoft.com/office/drawing/2014/main" id="{7957D6EE-8105-D441-BAE9-4E556A06617A}"/>
              </a:ext>
            </a:extLst>
          </p:cNvPr>
          <p:cNvPicPr>
            <a:picLocks noChangeAspect="1"/>
          </p:cNvPicPr>
          <p:nvPr userDrawn="1"/>
        </p:nvPicPr>
        <p:blipFill>
          <a:blip r:embed="rId2"/>
          <a:stretch>
            <a:fillRect/>
          </a:stretch>
        </p:blipFill>
        <p:spPr>
          <a:xfrm>
            <a:off x="0" y="-35534"/>
            <a:ext cx="2206171" cy="912898"/>
          </a:xfrm>
          <a:prstGeom prst="rect">
            <a:avLst/>
          </a:prstGeom>
        </p:spPr>
      </p:pic>
      <p:pic>
        <p:nvPicPr>
          <p:cNvPr id="8" name="Afbeelding 7">
            <a:extLst>
              <a:ext uri="{FF2B5EF4-FFF2-40B4-BE49-F238E27FC236}">
                <a16:creationId xmlns:a16="http://schemas.microsoft.com/office/drawing/2014/main" id="{F53915A8-C4E8-894E-BEA4-29166D26F6CE}"/>
              </a:ext>
            </a:extLst>
          </p:cNvPr>
          <p:cNvPicPr>
            <a:picLocks noChangeAspect="1"/>
          </p:cNvPicPr>
          <p:nvPr userDrawn="1"/>
        </p:nvPicPr>
        <p:blipFill>
          <a:blip r:embed="rId3"/>
          <a:stretch>
            <a:fillRect/>
          </a:stretch>
        </p:blipFill>
        <p:spPr>
          <a:xfrm>
            <a:off x="10436763" y="148182"/>
            <a:ext cx="1547418" cy="545465"/>
          </a:xfrm>
          <a:prstGeom prst="rect">
            <a:avLst/>
          </a:prstGeom>
        </p:spPr>
      </p:pic>
    </p:spTree>
    <p:extLst>
      <p:ext uri="{BB962C8B-B14F-4D97-AF65-F5344CB8AC3E}">
        <p14:creationId xmlns:p14="http://schemas.microsoft.com/office/powerpoint/2010/main" val="1599041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D9BE8-EC2C-6442-A3C6-3165D69FED46}"/>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7BD71D36-B216-2B42-9236-9752AEE4EC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35D3A409-E725-6542-8599-E9F53566F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5A95498F-589C-9D4E-8C9D-8EBE25197D18}"/>
              </a:ext>
            </a:extLst>
          </p:cNvPr>
          <p:cNvSpPr>
            <a:spLocks noGrp="1"/>
          </p:cNvSpPr>
          <p:nvPr>
            <p:ph type="dt" sz="half" idx="10"/>
          </p:nvPr>
        </p:nvSpPr>
        <p:spPr/>
        <p:txBody>
          <a:bodyPr/>
          <a:lstStyle/>
          <a:p>
            <a:fld id="{DA06B3EC-9ECB-3946-A8DC-01F18B884AD6}" type="datetimeFigureOut">
              <a:rPr lang="nl-NL" smtClean="0"/>
              <a:t>11-11-19</a:t>
            </a:fld>
            <a:endParaRPr lang="nl-NL"/>
          </a:p>
        </p:txBody>
      </p:sp>
      <p:sp>
        <p:nvSpPr>
          <p:cNvPr id="6" name="Tijdelijke aanduiding voor voettekst 5">
            <a:extLst>
              <a:ext uri="{FF2B5EF4-FFF2-40B4-BE49-F238E27FC236}">
                <a16:creationId xmlns:a16="http://schemas.microsoft.com/office/drawing/2014/main" id="{CC31C7BA-C445-5A4A-98F7-B1A76D6A974C}"/>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1835493E-EB00-7449-80BA-1F2D873C960F}"/>
              </a:ext>
            </a:extLst>
          </p:cNvPr>
          <p:cNvSpPr>
            <a:spLocks noGrp="1"/>
          </p:cNvSpPr>
          <p:nvPr>
            <p:ph type="sldNum" sz="quarter" idx="12"/>
          </p:nvPr>
        </p:nvSpPr>
        <p:spPr/>
        <p:txBody>
          <a:bodyPr/>
          <a:lstStyle/>
          <a:p>
            <a:fld id="{F7CB0B2C-EC07-7B4A-856C-8DA9036147D3}" type="slidenum">
              <a:rPr lang="nl-NL" smtClean="0"/>
              <a:t>‹nr.›</a:t>
            </a:fld>
            <a:endParaRPr lang="nl-NL"/>
          </a:p>
        </p:txBody>
      </p:sp>
    </p:spTree>
    <p:extLst>
      <p:ext uri="{BB962C8B-B14F-4D97-AF65-F5344CB8AC3E}">
        <p14:creationId xmlns:p14="http://schemas.microsoft.com/office/powerpoint/2010/main" val="1051563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AFCEDD-7851-444E-A984-AE3D90B7058F}"/>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0EC4953B-91AB-D943-8FDB-F80ECD9BC8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80C34A4F-4AB8-C545-8CD7-745CFC5926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E3A2B10A-5C41-134F-87AA-F9277EBD8D4B}"/>
              </a:ext>
            </a:extLst>
          </p:cNvPr>
          <p:cNvSpPr>
            <a:spLocks noGrp="1"/>
          </p:cNvSpPr>
          <p:nvPr>
            <p:ph type="dt" sz="half" idx="10"/>
          </p:nvPr>
        </p:nvSpPr>
        <p:spPr/>
        <p:txBody>
          <a:bodyPr/>
          <a:lstStyle/>
          <a:p>
            <a:fld id="{DA06B3EC-9ECB-3946-A8DC-01F18B884AD6}" type="datetimeFigureOut">
              <a:rPr lang="nl-NL" smtClean="0"/>
              <a:t>11-11-19</a:t>
            </a:fld>
            <a:endParaRPr lang="nl-NL"/>
          </a:p>
        </p:txBody>
      </p:sp>
      <p:sp>
        <p:nvSpPr>
          <p:cNvPr id="6" name="Tijdelijke aanduiding voor voettekst 5">
            <a:extLst>
              <a:ext uri="{FF2B5EF4-FFF2-40B4-BE49-F238E27FC236}">
                <a16:creationId xmlns:a16="http://schemas.microsoft.com/office/drawing/2014/main" id="{3CD376E6-B379-0D40-A28F-E7DE365E21DB}"/>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2A9AF216-1618-EE4F-9C84-804E721AB029}"/>
              </a:ext>
            </a:extLst>
          </p:cNvPr>
          <p:cNvSpPr>
            <a:spLocks noGrp="1"/>
          </p:cNvSpPr>
          <p:nvPr>
            <p:ph type="sldNum" sz="quarter" idx="12"/>
          </p:nvPr>
        </p:nvSpPr>
        <p:spPr/>
        <p:txBody>
          <a:bodyPr/>
          <a:lstStyle/>
          <a:p>
            <a:fld id="{F7CB0B2C-EC07-7B4A-856C-8DA9036147D3}" type="slidenum">
              <a:rPr lang="nl-NL" smtClean="0"/>
              <a:t>‹nr.›</a:t>
            </a:fld>
            <a:endParaRPr lang="nl-NL"/>
          </a:p>
        </p:txBody>
      </p:sp>
    </p:spTree>
    <p:extLst>
      <p:ext uri="{BB962C8B-B14F-4D97-AF65-F5344CB8AC3E}">
        <p14:creationId xmlns:p14="http://schemas.microsoft.com/office/powerpoint/2010/main" val="1515307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04257BF0-1BFE-0641-9564-A77A42F3F96D}"/>
              </a:ext>
            </a:extLst>
          </p:cNvPr>
          <p:cNvSpPr>
            <a:spLocks noGrp="1"/>
          </p:cNvSpPr>
          <p:nvPr>
            <p:ph type="body" idx="1"/>
          </p:nvPr>
        </p:nvSpPr>
        <p:spPr>
          <a:xfrm>
            <a:off x="838200" y="1825625"/>
            <a:ext cx="11353800" cy="4351338"/>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a:extLst>
              <a:ext uri="{FF2B5EF4-FFF2-40B4-BE49-F238E27FC236}">
                <a16:creationId xmlns:a16="http://schemas.microsoft.com/office/drawing/2014/main" id="{3D8BBFEC-DC51-7149-B831-219764D4DF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06B3EC-9ECB-3946-A8DC-01F18B884AD6}" type="datetimeFigureOut">
              <a:rPr lang="nl-NL" smtClean="0"/>
              <a:t>11-11-19</a:t>
            </a:fld>
            <a:endParaRPr lang="nl-NL"/>
          </a:p>
        </p:txBody>
      </p:sp>
      <p:sp>
        <p:nvSpPr>
          <p:cNvPr id="5" name="Tijdelijke aanduiding voor voettekst 4">
            <a:extLst>
              <a:ext uri="{FF2B5EF4-FFF2-40B4-BE49-F238E27FC236}">
                <a16:creationId xmlns:a16="http://schemas.microsoft.com/office/drawing/2014/main" id="{906D4101-6060-9749-9BE0-6384B2F34E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D45AF69B-AC1A-3842-AB00-18D551342D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CB0B2C-EC07-7B4A-856C-8DA9036147D3}" type="slidenum">
              <a:rPr lang="nl-NL" smtClean="0"/>
              <a:t>‹nr.›</a:t>
            </a:fld>
            <a:endParaRPr lang="nl-NL"/>
          </a:p>
        </p:txBody>
      </p:sp>
      <p:sp>
        <p:nvSpPr>
          <p:cNvPr id="2" name="Tijdelijke aanduiding voor titel 1">
            <a:extLst>
              <a:ext uri="{FF2B5EF4-FFF2-40B4-BE49-F238E27FC236}">
                <a16:creationId xmlns:a16="http://schemas.microsoft.com/office/drawing/2014/main" id="{CB0FEBF9-2E4A-7F4B-8B9D-493A651E73D0}"/>
              </a:ext>
            </a:extLst>
          </p:cNvPr>
          <p:cNvSpPr>
            <a:spLocks noGrp="1"/>
          </p:cNvSpPr>
          <p:nvPr>
            <p:ph type="title"/>
          </p:nvPr>
        </p:nvSpPr>
        <p:spPr>
          <a:xfrm>
            <a:off x="2372425" y="0"/>
            <a:ext cx="9819575" cy="841830"/>
          </a:xfrm>
          <a:prstGeom prst="rect">
            <a:avLst/>
          </a:prstGeom>
        </p:spPr>
        <p:txBody>
          <a:bodyPr vert="horz" lIns="91440" tIns="45720" rIns="91440" bIns="45720" rtlCol="0" anchor="ctr">
            <a:normAutofit/>
          </a:bodyPr>
          <a:lstStyle/>
          <a:p>
            <a:r>
              <a:rPr lang="nl-NL" sz="4400" dirty="0">
                <a:latin typeface="+mn-lt"/>
              </a:rPr>
              <a:t>Dit is een tweede grote uitdaging</a:t>
            </a:r>
            <a:endParaRPr lang="nl-NL" dirty="0"/>
          </a:p>
        </p:txBody>
      </p:sp>
    </p:spTree>
    <p:extLst>
      <p:ext uri="{BB962C8B-B14F-4D97-AF65-F5344CB8AC3E}">
        <p14:creationId xmlns:p14="http://schemas.microsoft.com/office/powerpoint/2010/main" val="1803577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lang="nl-NL" sz="2800" kern="1200" baseline="0" smtClean="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29905932-D76C-954B-9FB8-972C899A6877}"/>
              </a:ext>
            </a:extLst>
          </p:cNvPr>
          <p:cNvPicPr>
            <a:picLocks noChangeAspect="1"/>
          </p:cNvPicPr>
          <p:nvPr userDrawn="1"/>
        </p:nvPicPr>
        <p:blipFill>
          <a:blip r:embed="rId13"/>
          <a:stretch>
            <a:fillRect/>
          </a:stretch>
        </p:blipFill>
        <p:spPr>
          <a:xfrm>
            <a:off x="2536006" y="1381309"/>
            <a:ext cx="3559994" cy="1473101"/>
          </a:xfrm>
          <a:prstGeom prst="rect">
            <a:avLst/>
          </a:prstGeom>
        </p:spPr>
      </p:pic>
      <p:sp>
        <p:nvSpPr>
          <p:cNvPr id="9" name="Rechthoek 8">
            <a:extLst>
              <a:ext uri="{FF2B5EF4-FFF2-40B4-BE49-F238E27FC236}">
                <a16:creationId xmlns:a16="http://schemas.microsoft.com/office/drawing/2014/main" id="{53E7A4FA-B74D-CF42-860D-66AA0520F7F2}"/>
              </a:ext>
            </a:extLst>
          </p:cNvPr>
          <p:cNvSpPr/>
          <p:nvPr userDrawn="1"/>
        </p:nvSpPr>
        <p:spPr>
          <a:xfrm>
            <a:off x="2536005" y="3119782"/>
            <a:ext cx="7300721" cy="1569660"/>
          </a:xfrm>
          <a:prstGeom prst="rect">
            <a:avLst/>
          </a:prstGeom>
        </p:spPr>
        <p:txBody>
          <a:bodyPr wrap="square">
            <a:spAutoFit/>
          </a:bodyPr>
          <a:lstStyle/>
          <a:p>
            <a:r>
              <a:rPr lang="nl-NL" sz="2400" b="0" i="0" u="none" strike="noStrike" dirty="0">
                <a:solidFill>
                  <a:srgbClr val="FFFFFF"/>
                </a:solidFill>
                <a:effectLst/>
              </a:rPr>
              <a:t>Slimmer met Regelgeving is een burgerinitiatief om kennis en kunde van regels, rechtstaat en technologie aan elkaar te verbinden. Om wet- en regelgeving beter toegankelijk, begrijpelijk en toepasbaar te maken.</a:t>
            </a:r>
            <a:endParaRPr lang="nl-NL" sz="2400" dirty="0"/>
          </a:p>
        </p:txBody>
      </p:sp>
    </p:spTree>
    <p:extLst>
      <p:ext uri="{BB962C8B-B14F-4D97-AF65-F5344CB8AC3E}">
        <p14:creationId xmlns:p14="http://schemas.microsoft.com/office/powerpoint/2010/main" val="10675592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6.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6.xml"/><Relationship Id="rId5" Type="http://schemas.openxmlformats.org/officeDocument/2006/relationships/image" Target="../media/image33.tiff"/><Relationship Id="rId4" Type="http://schemas.openxmlformats.org/officeDocument/2006/relationships/image" Target="../media/image3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image" Target="../media/image7.jpeg"/><Relationship Id="rId1" Type="http://schemas.openxmlformats.org/officeDocument/2006/relationships/slideLayout" Target="../slideLayouts/slideLayout6.xml"/><Relationship Id="rId6" Type="http://schemas.openxmlformats.org/officeDocument/2006/relationships/image" Target="../media/image11.tiff"/><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2.xml"/><Relationship Id="rId5" Type="http://schemas.openxmlformats.org/officeDocument/2006/relationships/image" Target="../media/image42.tiff"/><Relationship Id="rId4" Type="http://schemas.openxmlformats.org/officeDocument/2006/relationships/image" Target="../media/image41.tiff"/></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2.tiff"/><Relationship Id="rId1" Type="http://schemas.openxmlformats.org/officeDocument/2006/relationships/slideLayout" Target="../slideLayouts/slideLayout6.xml"/><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E7C5AE-850F-5E40-A6B9-E033ED30B2BC}"/>
              </a:ext>
            </a:extLst>
          </p:cNvPr>
          <p:cNvSpPr>
            <a:spLocks noGrp="1"/>
          </p:cNvSpPr>
          <p:nvPr>
            <p:ph type="ctrTitle"/>
          </p:nvPr>
        </p:nvSpPr>
        <p:spPr/>
        <p:txBody>
          <a:bodyPr/>
          <a:lstStyle/>
          <a:p>
            <a:r>
              <a:rPr lang="nl-NL" dirty="0"/>
              <a:t>4</a:t>
            </a:r>
            <a:r>
              <a:rPr lang="nl-NL" baseline="30000" dirty="0"/>
              <a:t>e</a:t>
            </a:r>
            <a:r>
              <a:rPr lang="nl-NL" dirty="0"/>
              <a:t> </a:t>
            </a:r>
            <a:r>
              <a:rPr lang="nl-NL" dirty="0" err="1"/>
              <a:t>jaarsvak</a:t>
            </a:r>
            <a:r>
              <a:rPr lang="nl-NL" dirty="0"/>
              <a:t> HBO rechten</a:t>
            </a:r>
          </a:p>
        </p:txBody>
      </p:sp>
      <p:sp>
        <p:nvSpPr>
          <p:cNvPr id="3" name="Ondertitel 2">
            <a:extLst>
              <a:ext uri="{FF2B5EF4-FFF2-40B4-BE49-F238E27FC236}">
                <a16:creationId xmlns:a16="http://schemas.microsoft.com/office/drawing/2014/main" id="{0BFBAFA2-578A-7B40-AE15-803FAEF99E53}"/>
              </a:ext>
            </a:extLst>
          </p:cNvPr>
          <p:cNvSpPr>
            <a:spLocks noGrp="1"/>
          </p:cNvSpPr>
          <p:nvPr>
            <p:ph type="subTitle" idx="1"/>
          </p:nvPr>
        </p:nvSpPr>
        <p:spPr/>
        <p:txBody>
          <a:bodyPr/>
          <a:lstStyle/>
          <a:p>
            <a:r>
              <a:rPr lang="nl-NL" dirty="0"/>
              <a:t>Verkenning Slimmer met Regelgeving</a:t>
            </a:r>
          </a:p>
          <a:p>
            <a:r>
              <a:rPr lang="nl-NL" dirty="0"/>
              <a:t>Amsterdam, 8 november 2019</a:t>
            </a:r>
          </a:p>
          <a:p>
            <a:r>
              <a:rPr lang="nl-NL" dirty="0"/>
              <a:t>Reindert </a:t>
            </a:r>
            <a:r>
              <a:rPr lang="nl-NL" dirty="0" err="1"/>
              <a:t>Gerding</a:t>
            </a:r>
            <a:r>
              <a:rPr lang="nl-NL" dirty="0"/>
              <a:t> &amp; Marco Brattinga</a:t>
            </a:r>
          </a:p>
        </p:txBody>
      </p:sp>
    </p:spTree>
    <p:extLst>
      <p:ext uri="{BB962C8B-B14F-4D97-AF65-F5344CB8AC3E}">
        <p14:creationId xmlns:p14="http://schemas.microsoft.com/office/powerpoint/2010/main" val="3894333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3B8598-8A3A-0743-A0B6-BCA068D6F794}"/>
              </a:ext>
            </a:extLst>
          </p:cNvPr>
          <p:cNvSpPr>
            <a:spLocks noGrp="1"/>
          </p:cNvSpPr>
          <p:nvPr>
            <p:ph type="title"/>
          </p:nvPr>
        </p:nvSpPr>
        <p:spPr/>
        <p:txBody>
          <a:bodyPr/>
          <a:lstStyle/>
          <a:p>
            <a:r>
              <a:rPr lang="nl-NL" dirty="0"/>
              <a:t>Rechtstaat en regels</a:t>
            </a:r>
          </a:p>
        </p:txBody>
      </p:sp>
      <p:sp>
        <p:nvSpPr>
          <p:cNvPr id="5" name="Rechthoek 4">
            <a:extLst>
              <a:ext uri="{FF2B5EF4-FFF2-40B4-BE49-F238E27FC236}">
                <a16:creationId xmlns:a16="http://schemas.microsoft.com/office/drawing/2014/main" id="{EAFA74AA-AE36-5149-AA14-32BF29AF749F}"/>
              </a:ext>
            </a:extLst>
          </p:cNvPr>
          <p:cNvSpPr/>
          <p:nvPr/>
        </p:nvSpPr>
        <p:spPr>
          <a:xfrm>
            <a:off x="5741070" y="1751113"/>
            <a:ext cx="4566711" cy="416064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nl-NL" sz="2400" dirty="0">
                <a:solidFill>
                  <a:srgbClr val="5E5E5E"/>
                </a:solidFill>
                <a:latin typeface="Cabin"/>
              </a:rPr>
              <a:t>Rousseau: macht uit kracht</a:t>
            </a:r>
          </a:p>
          <a:p>
            <a:pPr marL="342900" indent="-342900">
              <a:buFont typeface="Arial" panose="020B0604020202020204" pitchFamily="34" charset="0"/>
              <a:buChar char="•"/>
            </a:pPr>
            <a:endParaRPr lang="nl-NL" sz="2400" dirty="0">
              <a:solidFill>
                <a:srgbClr val="5E5E5E"/>
              </a:solidFill>
              <a:latin typeface="Cabin"/>
            </a:endParaRPr>
          </a:p>
          <a:p>
            <a:pPr marL="342900" indent="-342900">
              <a:buFont typeface="Arial" panose="020B0604020202020204" pitchFamily="34" charset="0"/>
              <a:buChar char="•"/>
            </a:pPr>
            <a:r>
              <a:rPr lang="nl-NL" sz="2400" dirty="0">
                <a:solidFill>
                  <a:srgbClr val="5E5E5E"/>
                </a:solidFill>
                <a:latin typeface="Cabin"/>
              </a:rPr>
              <a:t>De wil van de samenleving.</a:t>
            </a:r>
          </a:p>
          <a:p>
            <a:pPr marL="342900" indent="-342900">
              <a:buFont typeface="Arial" panose="020B0604020202020204" pitchFamily="34" charset="0"/>
              <a:buChar char="•"/>
            </a:pPr>
            <a:endParaRPr lang="nl-NL" sz="2400" dirty="0">
              <a:solidFill>
                <a:srgbClr val="5E5E5E"/>
              </a:solidFill>
              <a:latin typeface="Cabin"/>
            </a:endParaRPr>
          </a:p>
          <a:p>
            <a:pPr marL="342900" indent="-342900">
              <a:buFont typeface="Arial" panose="020B0604020202020204" pitchFamily="34" charset="0"/>
              <a:buChar char="•"/>
            </a:pPr>
            <a:r>
              <a:rPr lang="nl-NL" sz="2400" dirty="0">
                <a:solidFill>
                  <a:srgbClr val="5E5E5E"/>
                </a:solidFill>
                <a:latin typeface="Cabin"/>
              </a:rPr>
              <a:t>Burgerlijke vrijheid: de vrijheid om over jezelf en ieder ander, </a:t>
            </a:r>
            <a:br>
              <a:rPr lang="nl-NL" sz="2400" dirty="0">
                <a:solidFill>
                  <a:srgbClr val="5E5E5E"/>
                </a:solidFill>
                <a:latin typeface="Cabin"/>
              </a:rPr>
            </a:br>
            <a:r>
              <a:rPr lang="nl-NL" sz="2400" dirty="0">
                <a:solidFill>
                  <a:srgbClr val="5E5E5E"/>
                </a:solidFill>
                <a:latin typeface="Cabin"/>
              </a:rPr>
              <a:t>mét ieder ander te beslissen.</a:t>
            </a:r>
          </a:p>
          <a:p>
            <a:pPr marL="342900" indent="-342900">
              <a:buFont typeface="Arial" panose="020B0604020202020204" pitchFamily="34" charset="0"/>
              <a:buChar char="•"/>
            </a:pPr>
            <a:endParaRPr lang="nl-NL" sz="2400" dirty="0">
              <a:solidFill>
                <a:srgbClr val="5E5E5E"/>
              </a:solidFill>
              <a:latin typeface="Cabin"/>
            </a:endParaRPr>
          </a:p>
          <a:p>
            <a:pPr marL="342900" indent="-342900">
              <a:buFont typeface="Arial" panose="020B0604020202020204" pitchFamily="34" charset="0"/>
              <a:buChar char="•"/>
            </a:pPr>
            <a:r>
              <a:rPr lang="nl-NL" sz="2400" dirty="0">
                <a:solidFill>
                  <a:srgbClr val="5E5E5E"/>
                </a:solidFill>
                <a:latin typeface="Cabin"/>
              </a:rPr>
              <a:t>Wetten en regels</a:t>
            </a:r>
          </a:p>
        </p:txBody>
      </p:sp>
      <p:pic>
        <p:nvPicPr>
          <p:cNvPr id="6" name="Afbeelding 5">
            <a:extLst>
              <a:ext uri="{FF2B5EF4-FFF2-40B4-BE49-F238E27FC236}">
                <a16:creationId xmlns:a16="http://schemas.microsoft.com/office/drawing/2014/main" id="{7EC22063-4D01-C34F-A934-503DA3519A23}"/>
              </a:ext>
            </a:extLst>
          </p:cNvPr>
          <p:cNvPicPr>
            <a:picLocks noChangeAspect="1"/>
          </p:cNvPicPr>
          <p:nvPr/>
        </p:nvPicPr>
        <p:blipFill>
          <a:blip r:embed="rId2"/>
          <a:stretch>
            <a:fillRect/>
          </a:stretch>
        </p:blipFill>
        <p:spPr>
          <a:xfrm>
            <a:off x="365279" y="1751113"/>
            <a:ext cx="4335336" cy="3854537"/>
          </a:xfrm>
          <a:prstGeom prst="ellipse">
            <a:avLst/>
          </a:prstGeom>
          <a:ln>
            <a:noFill/>
          </a:ln>
          <a:effectLst>
            <a:softEdge rad="112500"/>
          </a:effectLst>
        </p:spPr>
      </p:pic>
    </p:spTree>
    <p:extLst>
      <p:ext uri="{BB962C8B-B14F-4D97-AF65-F5344CB8AC3E}">
        <p14:creationId xmlns:p14="http://schemas.microsoft.com/office/powerpoint/2010/main" val="1039048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A35A28-15DC-464A-993B-95787F651012}"/>
              </a:ext>
            </a:extLst>
          </p:cNvPr>
          <p:cNvSpPr>
            <a:spLocks noGrp="1"/>
          </p:cNvSpPr>
          <p:nvPr>
            <p:ph type="title"/>
          </p:nvPr>
        </p:nvSpPr>
        <p:spPr/>
        <p:txBody>
          <a:bodyPr/>
          <a:lstStyle/>
          <a:p>
            <a:r>
              <a:rPr lang="nl-NL" dirty="0"/>
              <a:t>De verwachting aan ons adres als burgers</a:t>
            </a:r>
          </a:p>
        </p:txBody>
      </p:sp>
      <p:pic>
        <p:nvPicPr>
          <p:cNvPr id="3" name="Afbeelding 2">
            <a:extLst>
              <a:ext uri="{FF2B5EF4-FFF2-40B4-BE49-F238E27FC236}">
                <a16:creationId xmlns:a16="http://schemas.microsoft.com/office/drawing/2014/main" id="{85B7FF2C-6DB1-CB4B-8F0E-0D5464590A9C}"/>
              </a:ext>
            </a:extLst>
          </p:cNvPr>
          <p:cNvPicPr>
            <a:picLocks noChangeAspect="1"/>
          </p:cNvPicPr>
          <p:nvPr/>
        </p:nvPicPr>
        <p:blipFill>
          <a:blip r:embed="rId2"/>
          <a:stretch>
            <a:fillRect/>
          </a:stretch>
        </p:blipFill>
        <p:spPr>
          <a:xfrm rot="16200000">
            <a:off x="8858977" y="1177914"/>
            <a:ext cx="2610193" cy="3692336"/>
          </a:xfrm>
          <a:prstGeom prst="rect">
            <a:avLst/>
          </a:prstGeom>
          <a:effectLst>
            <a:outerShdw blurRad="50800" dist="38100" dir="2700000" algn="tl" rotWithShape="0">
              <a:prstClr val="black">
                <a:alpha val="40000"/>
              </a:prstClr>
            </a:outerShdw>
          </a:effectLst>
        </p:spPr>
      </p:pic>
      <p:pic>
        <p:nvPicPr>
          <p:cNvPr id="4" name="Afbeelding 3">
            <a:extLst>
              <a:ext uri="{FF2B5EF4-FFF2-40B4-BE49-F238E27FC236}">
                <a16:creationId xmlns:a16="http://schemas.microsoft.com/office/drawing/2014/main" id="{81EF7860-2E5A-DA4A-8B2D-096F9A4C726A}"/>
              </a:ext>
            </a:extLst>
          </p:cNvPr>
          <p:cNvPicPr>
            <a:picLocks noChangeAspect="1"/>
          </p:cNvPicPr>
          <p:nvPr/>
        </p:nvPicPr>
        <p:blipFill>
          <a:blip r:embed="rId3"/>
          <a:stretch>
            <a:fillRect/>
          </a:stretch>
        </p:blipFill>
        <p:spPr>
          <a:xfrm>
            <a:off x="2683874" y="2033533"/>
            <a:ext cx="5406925" cy="1981098"/>
          </a:xfrm>
          <a:prstGeom prst="ellipse">
            <a:avLst/>
          </a:prstGeom>
          <a:ln>
            <a:noFill/>
          </a:ln>
          <a:effectLst>
            <a:softEdge rad="112500"/>
          </a:effectLst>
        </p:spPr>
      </p:pic>
      <p:pic>
        <p:nvPicPr>
          <p:cNvPr id="5" name="Afbeelding 4">
            <a:extLst>
              <a:ext uri="{FF2B5EF4-FFF2-40B4-BE49-F238E27FC236}">
                <a16:creationId xmlns:a16="http://schemas.microsoft.com/office/drawing/2014/main" id="{F6A942D2-4916-9F48-A1FE-60C92C21E890}"/>
              </a:ext>
            </a:extLst>
          </p:cNvPr>
          <p:cNvPicPr>
            <a:picLocks noChangeAspect="1"/>
          </p:cNvPicPr>
          <p:nvPr/>
        </p:nvPicPr>
        <p:blipFill>
          <a:blip r:embed="rId4"/>
          <a:stretch>
            <a:fillRect/>
          </a:stretch>
        </p:blipFill>
        <p:spPr>
          <a:xfrm>
            <a:off x="370730" y="1576333"/>
            <a:ext cx="2086039" cy="2611721"/>
          </a:xfrm>
          <a:prstGeom prst="rect">
            <a:avLst/>
          </a:prstGeom>
          <a:effectLst>
            <a:outerShdw blurRad="50800" dist="38100" dir="2700000" algn="tl" rotWithShape="0">
              <a:prstClr val="black">
                <a:alpha val="40000"/>
              </a:prstClr>
            </a:outerShdw>
          </a:effectLst>
        </p:spPr>
      </p:pic>
      <p:sp>
        <p:nvSpPr>
          <p:cNvPr id="6" name="Tekstvak 5">
            <a:extLst>
              <a:ext uri="{FF2B5EF4-FFF2-40B4-BE49-F238E27FC236}">
                <a16:creationId xmlns:a16="http://schemas.microsoft.com/office/drawing/2014/main" id="{90504B1C-BD67-1642-8B51-754987210402}"/>
              </a:ext>
            </a:extLst>
          </p:cNvPr>
          <p:cNvSpPr txBox="1"/>
          <p:nvPr/>
        </p:nvSpPr>
        <p:spPr>
          <a:xfrm>
            <a:off x="503764" y="5379757"/>
            <a:ext cx="11184472" cy="1200329"/>
          </a:xfrm>
          <a:prstGeom prst="rect">
            <a:avLst/>
          </a:prstGeom>
          <a:noFill/>
        </p:spPr>
        <p:txBody>
          <a:bodyPr wrap="none" rtlCol="0">
            <a:spAutoFit/>
          </a:bodyPr>
          <a:lstStyle/>
          <a:p>
            <a:pPr algn="ctr"/>
            <a:r>
              <a:rPr lang="nl-NL" sz="2400" b="1" dirty="0">
                <a:latin typeface="Eurostile" panose="020B0504020202050204" pitchFamily="34" charset="77"/>
              </a:rPr>
              <a:t>Niemand kent alle ruim 1700 wetten, 2600 </a:t>
            </a:r>
            <a:r>
              <a:rPr lang="nl-NL" sz="2400" b="1" dirty="0" err="1">
                <a:latin typeface="Eurostile" panose="020B0504020202050204" pitchFamily="34" charset="77"/>
              </a:rPr>
              <a:t>amvb’s</a:t>
            </a:r>
            <a:r>
              <a:rPr lang="nl-NL" sz="2400" b="1" dirty="0">
                <a:latin typeface="Eurostile" panose="020B0504020202050204" pitchFamily="34" charset="77"/>
              </a:rPr>
              <a:t>, 7600 ministeriële regelingen. </a:t>
            </a:r>
          </a:p>
          <a:p>
            <a:pPr algn="ctr"/>
            <a:endParaRPr lang="nl-NL" sz="2400" b="1" dirty="0">
              <a:latin typeface="Eurostile" panose="020B0504020202050204" pitchFamily="34" charset="77"/>
            </a:endParaRPr>
          </a:p>
          <a:p>
            <a:pPr algn="ctr"/>
            <a:r>
              <a:rPr lang="nl-NL" sz="2400" b="1" dirty="0">
                <a:latin typeface="Eurostile" panose="020B0504020202050204" pitchFamily="34" charset="77"/>
              </a:rPr>
              <a:t>Laat staan de regels van 380 gemeenten, 23 waterschappen en 12 provincies</a:t>
            </a:r>
            <a:r>
              <a:rPr lang="nl-NL" sz="2000" dirty="0"/>
              <a:t>.</a:t>
            </a:r>
          </a:p>
        </p:txBody>
      </p:sp>
    </p:spTree>
    <p:extLst>
      <p:ext uri="{BB962C8B-B14F-4D97-AF65-F5344CB8AC3E}">
        <p14:creationId xmlns:p14="http://schemas.microsoft.com/office/powerpoint/2010/main" val="2972705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2D0C08-BAB5-A441-A7AE-6DBEABBD40B9}"/>
              </a:ext>
            </a:extLst>
          </p:cNvPr>
          <p:cNvSpPr>
            <a:spLocks noGrp="1"/>
          </p:cNvSpPr>
          <p:nvPr>
            <p:ph type="title"/>
          </p:nvPr>
        </p:nvSpPr>
        <p:spPr/>
        <p:txBody>
          <a:bodyPr/>
          <a:lstStyle/>
          <a:p>
            <a:r>
              <a:rPr lang="nl-NL" dirty="0"/>
              <a:t>Begrijpen wat onze rechten en plichten zijn</a:t>
            </a:r>
          </a:p>
        </p:txBody>
      </p:sp>
      <p:pic>
        <p:nvPicPr>
          <p:cNvPr id="3" name="Afbeelding 2">
            <a:extLst>
              <a:ext uri="{FF2B5EF4-FFF2-40B4-BE49-F238E27FC236}">
                <a16:creationId xmlns:a16="http://schemas.microsoft.com/office/drawing/2014/main" id="{69F056E7-9467-424C-9D1C-9DC4C7C9268F}"/>
              </a:ext>
            </a:extLst>
          </p:cNvPr>
          <p:cNvPicPr>
            <a:picLocks noChangeAspect="1"/>
          </p:cNvPicPr>
          <p:nvPr/>
        </p:nvPicPr>
        <p:blipFill>
          <a:blip r:embed="rId2"/>
          <a:stretch>
            <a:fillRect/>
          </a:stretch>
        </p:blipFill>
        <p:spPr>
          <a:xfrm>
            <a:off x="7785002" y="3075734"/>
            <a:ext cx="3314286" cy="1342857"/>
          </a:xfrm>
          <a:prstGeom prst="rect">
            <a:avLst/>
          </a:prstGeom>
        </p:spPr>
      </p:pic>
      <p:sp>
        <p:nvSpPr>
          <p:cNvPr id="6" name="Rechthoek 5">
            <a:extLst>
              <a:ext uri="{FF2B5EF4-FFF2-40B4-BE49-F238E27FC236}">
                <a16:creationId xmlns:a16="http://schemas.microsoft.com/office/drawing/2014/main" id="{79C43D3B-D729-C544-A1D4-94BAD4B2AD04}"/>
              </a:ext>
            </a:extLst>
          </p:cNvPr>
          <p:cNvSpPr/>
          <p:nvPr/>
        </p:nvSpPr>
        <p:spPr>
          <a:xfrm>
            <a:off x="478354" y="1653214"/>
            <a:ext cx="6545901" cy="435965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nl-NL" sz="2400" dirty="0">
                <a:solidFill>
                  <a:srgbClr val="5E5E5E"/>
                </a:solidFill>
                <a:latin typeface="Cabin"/>
              </a:rPr>
              <a:t>Weten en begrijpen wat wet en regel van ons vragen in ons handelen </a:t>
            </a:r>
          </a:p>
          <a:p>
            <a:pPr marL="342900" indent="-342900">
              <a:buFont typeface="Arial" panose="020B0604020202020204" pitchFamily="34" charset="0"/>
              <a:buChar char="•"/>
            </a:pPr>
            <a:endParaRPr lang="nl-NL" sz="2400" dirty="0">
              <a:solidFill>
                <a:srgbClr val="5E5E5E"/>
              </a:solidFill>
              <a:latin typeface="Cabin"/>
            </a:endParaRPr>
          </a:p>
          <a:p>
            <a:pPr marL="342900" indent="-342900">
              <a:buFont typeface="Arial" panose="020B0604020202020204" pitchFamily="34" charset="0"/>
              <a:buChar char="•"/>
            </a:pPr>
            <a:r>
              <a:rPr lang="nl-NL" sz="2400" dirty="0">
                <a:solidFill>
                  <a:srgbClr val="5E5E5E"/>
                </a:solidFill>
                <a:latin typeface="Cabin"/>
              </a:rPr>
              <a:t>Professionals helpen te zien zien </a:t>
            </a:r>
            <a:br>
              <a:rPr lang="nl-NL" sz="2400" dirty="0">
                <a:solidFill>
                  <a:srgbClr val="5E5E5E"/>
                </a:solidFill>
                <a:latin typeface="Cabin"/>
              </a:rPr>
            </a:br>
            <a:r>
              <a:rPr lang="nl-NL" sz="2400" dirty="0">
                <a:solidFill>
                  <a:srgbClr val="5E5E5E"/>
                </a:solidFill>
                <a:latin typeface="Cabin"/>
              </a:rPr>
              <a:t>hoe alles samenvalt </a:t>
            </a:r>
          </a:p>
          <a:p>
            <a:pPr marL="342900" indent="-342900">
              <a:buFont typeface="Arial" panose="020B0604020202020204" pitchFamily="34" charset="0"/>
              <a:buChar char="•"/>
            </a:pPr>
            <a:endParaRPr lang="nl-NL" sz="2400" dirty="0">
              <a:solidFill>
                <a:srgbClr val="5E5E5E"/>
              </a:solidFill>
              <a:latin typeface="Cabin"/>
            </a:endParaRPr>
          </a:p>
          <a:p>
            <a:pPr marL="342900" indent="-342900">
              <a:buFont typeface="Arial" panose="020B0604020202020204" pitchFamily="34" charset="0"/>
              <a:buChar char="•"/>
            </a:pPr>
            <a:r>
              <a:rPr lang="nl-NL" sz="2400" dirty="0">
                <a:solidFill>
                  <a:srgbClr val="5E5E5E"/>
                </a:solidFill>
                <a:latin typeface="Cabin"/>
              </a:rPr>
              <a:t>Dat inzicht gebruiken wetten en </a:t>
            </a:r>
            <a:br>
              <a:rPr lang="nl-NL" sz="2400" dirty="0">
                <a:solidFill>
                  <a:srgbClr val="5E5E5E"/>
                </a:solidFill>
                <a:latin typeface="Cabin"/>
              </a:rPr>
            </a:br>
            <a:r>
              <a:rPr lang="nl-NL" sz="2400" dirty="0">
                <a:solidFill>
                  <a:srgbClr val="5E5E5E"/>
                </a:solidFill>
                <a:latin typeface="Cabin"/>
              </a:rPr>
              <a:t>regels beter te laten werken </a:t>
            </a:r>
          </a:p>
          <a:p>
            <a:pPr marL="342900" indent="-342900">
              <a:buFont typeface="Arial" panose="020B0604020202020204" pitchFamily="34" charset="0"/>
              <a:buChar char="•"/>
            </a:pPr>
            <a:endParaRPr lang="nl-NL" sz="2400" dirty="0">
              <a:solidFill>
                <a:srgbClr val="5E5E5E"/>
              </a:solidFill>
              <a:latin typeface="Cabin"/>
            </a:endParaRPr>
          </a:p>
          <a:p>
            <a:pPr marL="342900" indent="-342900">
              <a:buFont typeface="Arial" panose="020B0604020202020204" pitchFamily="34" charset="0"/>
              <a:buChar char="•"/>
            </a:pPr>
            <a:r>
              <a:rPr lang="nl-NL" sz="2400" dirty="0">
                <a:solidFill>
                  <a:srgbClr val="5E5E5E"/>
                </a:solidFill>
                <a:latin typeface="Cabin"/>
              </a:rPr>
              <a:t>En onszelf kunnen uitleggen</a:t>
            </a:r>
            <a:br>
              <a:rPr lang="nl-NL" sz="2400" dirty="0">
                <a:solidFill>
                  <a:srgbClr val="5E5E5E"/>
                </a:solidFill>
                <a:latin typeface="Cabin"/>
              </a:rPr>
            </a:br>
            <a:r>
              <a:rPr lang="nl-NL" sz="2400" dirty="0">
                <a:solidFill>
                  <a:srgbClr val="5E5E5E"/>
                </a:solidFill>
                <a:latin typeface="Cabin"/>
              </a:rPr>
              <a:t>waar we mee bezig zijn</a:t>
            </a:r>
          </a:p>
        </p:txBody>
      </p:sp>
      <p:pic>
        <p:nvPicPr>
          <p:cNvPr id="5" name="Afbeelding 4">
            <a:extLst>
              <a:ext uri="{FF2B5EF4-FFF2-40B4-BE49-F238E27FC236}">
                <a16:creationId xmlns:a16="http://schemas.microsoft.com/office/drawing/2014/main" id="{69A5280F-D2F8-B146-8143-7CF07673FD28}"/>
              </a:ext>
            </a:extLst>
          </p:cNvPr>
          <p:cNvPicPr>
            <a:picLocks noChangeAspect="1"/>
          </p:cNvPicPr>
          <p:nvPr/>
        </p:nvPicPr>
        <p:blipFill rotWithShape="1">
          <a:blip r:embed="rId3"/>
          <a:srcRect t="-7832" b="-7832"/>
          <a:stretch/>
        </p:blipFill>
        <p:spPr>
          <a:xfrm>
            <a:off x="4990769" y="2757571"/>
            <a:ext cx="2033486" cy="3322041"/>
          </a:xfrm>
          <a:prstGeom prst="rect">
            <a:avLst/>
          </a:prstGeom>
        </p:spPr>
      </p:pic>
    </p:spTree>
    <p:extLst>
      <p:ext uri="{BB962C8B-B14F-4D97-AF65-F5344CB8AC3E}">
        <p14:creationId xmlns:p14="http://schemas.microsoft.com/office/powerpoint/2010/main" val="804190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B102A5-984D-964E-B5FD-8AE28B81CBAD}"/>
              </a:ext>
            </a:extLst>
          </p:cNvPr>
          <p:cNvSpPr>
            <a:spLocks noGrp="1"/>
          </p:cNvSpPr>
          <p:nvPr>
            <p:ph type="title"/>
          </p:nvPr>
        </p:nvSpPr>
        <p:spPr/>
        <p:txBody>
          <a:bodyPr/>
          <a:lstStyle/>
          <a:p>
            <a:r>
              <a:rPr lang="nl-NL" dirty="0"/>
              <a:t>De uitdaging – een korte geschiedenis</a:t>
            </a:r>
          </a:p>
        </p:txBody>
      </p:sp>
      <p:sp>
        <p:nvSpPr>
          <p:cNvPr id="3" name="Tijdelijke aanduiding voor inhoud 2">
            <a:extLst>
              <a:ext uri="{FF2B5EF4-FFF2-40B4-BE49-F238E27FC236}">
                <a16:creationId xmlns:a16="http://schemas.microsoft.com/office/drawing/2014/main" id="{42B99FEA-682E-EF41-9E11-9BFD7596E097}"/>
              </a:ext>
            </a:extLst>
          </p:cNvPr>
          <p:cNvSpPr txBox="1">
            <a:spLocks/>
          </p:cNvSpPr>
          <p:nvPr/>
        </p:nvSpPr>
        <p:spPr>
          <a:xfrm>
            <a:off x="824346" y="1479262"/>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nl-NL"/>
          </a:p>
          <a:p>
            <a:endParaRPr lang="nl-NL" dirty="0"/>
          </a:p>
        </p:txBody>
      </p:sp>
      <p:pic>
        <p:nvPicPr>
          <p:cNvPr id="4" name="Afbeelding 3">
            <a:extLst>
              <a:ext uri="{FF2B5EF4-FFF2-40B4-BE49-F238E27FC236}">
                <a16:creationId xmlns:a16="http://schemas.microsoft.com/office/drawing/2014/main" id="{BA527063-C9BF-9148-8363-BE3B18C95A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412966">
            <a:off x="4600571" y="1885636"/>
            <a:ext cx="3130795" cy="4174392"/>
          </a:xfrm>
          <a:prstGeom prst="rect">
            <a:avLst/>
          </a:prstGeom>
        </p:spPr>
      </p:pic>
      <p:pic>
        <p:nvPicPr>
          <p:cNvPr id="5" name="Afbeelding 4">
            <a:extLst>
              <a:ext uri="{FF2B5EF4-FFF2-40B4-BE49-F238E27FC236}">
                <a16:creationId xmlns:a16="http://schemas.microsoft.com/office/drawing/2014/main" id="{7791A784-B4B2-EA48-A9A3-F5097E3FC0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0506449">
            <a:off x="4480473" y="1644882"/>
            <a:ext cx="3180865" cy="4241153"/>
          </a:xfrm>
          <a:prstGeom prst="rect">
            <a:avLst/>
          </a:prstGeom>
        </p:spPr>
      </p:pic>
      <p:pic>
        <p:nvPicPr>
          <p:cNvPr id="6" name="Afbeelding 5">
            <a:extLst>
              <a:ext uri="{FF2B5EF4-FFF2-40B4-BE49-F238E27FC236}">
                <a16:creationId xmlns:a16="http://schemas.microsoft.com/office/drawing/2014/main" id="{177EB757-4F2D-7647-87C8-FC2BDA3F1768}"/>
              </a:ext>
            </a:extLst>
          </p:cNvPr>
          <p:cNvPicPr>
            <a:picLocks noChangeAspect="1"/>
          </p:cNvPicPr>
          <p:nvPr/>
        </p:nvPicPr>
        <p:blipFill>
          <a:blip r:embed="rId4"/>
          <a:stretch>
            <a:fillRect/>
          </a:stretch>
        </p:blipFill>
        <p:spPr>
          <a:xfrm>
            <a:off x="4866463" y="1666749"/>
            <a:ext cx="5235234" cy="2835752"/>
          </a:xfrm>
          <a:prstGeom prst="rect">
            <a:avLst/>
          </a:prstGeom>
        </p:spPr>
      </p:pic>
      <p:pic>
        <p:nvPicPr>
          <p:cNvPr id="7" name="Afbeelding 6" descr="Schermafbeelding 2018-10-10 om 12.39.11.png">
            <a:extLst>
              <a:ext uri="{FF2B5EF4-FFF2-40B4-BE49-F238E27FC236}">
                <a16:creationId xmlns:a16="http://schemas.microsoft.com/office/drawing/2014/main" id="{6DC819E9-74F4-4E49-BC92-97B42FAF2B3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20921684">
            <a:off x="2797211" y="1627997"/>
            <a:ext cx="3743558" cy="4529572"/>
          </a:xfrm>
          <a:prstGeom prst="rect">
            <a:avLst/>
          </a:prstGeom>
        </p:spPr>
      </p:pic>
      <p:pic>
        <p:nvPicPr>
          <p:cNvPr id="8" name="Afbeelding 7" descr="Schermafbeelding 2018-10-10 om 12.58.09.png">
            <a:extLst>
              <a:ext uri="{FF2B5EF4-FFF2-40B4-BE49-F238E27FC236}">
                <a16:creationId xmlns:a16="http://schemas.microsoft.com/office/drawing/2014/main" id="{B8AF4AF9-DE59-4F4A-88A7-47EC0F6D533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657038" y="1983239"/>
            <a:ext cx="4447479" cy="4380001"/>
          </a:xfrm>
          <a:prstGeom prst="rect">
            <a:avLst/>
          </a:prstGeom>
        </p:spPr>
      </p:pic>
      <p:pic>
        <p:nvPicPr>
          <p:cNvPr id="9" name="Afbeelding 8" descr="figuur 2.5.jpg">
            <a:extLst>
              <a:ext uri="{FF2B5EF4-FFF2-40B4-BE49-F238E27FC236}">
                <a16:creationId xmlns:a16="http://schemas.microsoft.com/office/drawing/2014/main" id="{724E005E-4F3A-254C-87EE-F35DAE5C322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23335" y="1253837"/>
            <a:ext cx="8278362" cy="5257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02449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CF4AD7-4C71-2E4C-BFD3-199E0238EF5A}"/>
              </a:ext>
            </a:extLst>
          </p:cNvPr>
          <p:cNvSpPr>
            <a:spLocks noGrp="1"/>
          </p:cNvSpPr>
          <p:nvPr>
            <p:ph type="title"/>
          </p:nvPr>
        </p:nvSpPr>
        <p:spPr/>
        <p:txBody>
          <a:bodyPr/>
          <a:lstStyle/>
          <a:p>
            <a:r>
              <a:rPr lang="nl-NL" dirty="0"/>
              <a:t>De uitdaging – hobbels in de weg</a:t>
            </a:r>
          </a:p>
        </p:txBody>
      </p:sp>
      <p:sp>
        <p:nvSpPr>
          <p:cNvPr id="3" name="Rechthoek 2">
            <a:extLst>
              <a:ext uri="{FF2B5EF4-FFF2-40B4-BE49-F238E27FC236}">
                <a16:creationId xmlns:a16="http://schemas.microsoft.com/office/drawing/2014/main" id="{93F96BA3-6D9D-DE49-9193-D832CBF883CD}"/>
              </a:ext>
            </a:extLst>
          </p:cNvPr>
          <p:cNvSpPr/>
          <p:nvPr/>
        </p:nvSpPr>
        <p:spPr>
          <a:xfrm>
            <a:off x="4627418" y="1500814"/>
            <a:ext cx="7065819" cy="48722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nl-NL" sz="2400" dirty="0">
                <a:solidFill>
                  <a:srgbClr val="5E5E5E"/>
                </a:solidFill>
                <a:latin typeface="Cabin"/>
              </a:rPr>
              <a:t>Volgtijdelijkheid of compartimentering van het beleids- en wetgevingsproces  </a:t>
            </a:r>
          </a:p>
          <a:p>
            <a:pPr marL="342900" indent="-342900">
              <a:buFont typeface="Arial" panose="020B0604020202020204" pitchFamily="34" charset="0"/>
              <a:buChar char="•"/>
            </a:pPr>
            <a:endParaRPr lang="nl-NL" sz="2400" dirty="0">
              <a:solidFill>
                <a:srgbClr val="5E5E5E"/>
              </a:solidFill>
              <a:latin typeface="Cabin"/>
            </a:endParaRPr>
          </a:p>
          <a:p>
            <a:pPr marL="342900" indent="-342900">
              <a:buFont typeface="Arial" panose="020B0604020202020204" pitchFamily="34" charset="0"/>
              <a:buChar char="•"/>
            </a:pPr>
            <a:r>
              <a:rPr lang="nl-NL" sz="2400" dirty="0">
                <a:solidFill>
                  <a:srgbClr val="5E5E5E"/>
                </a:solidFill>
                <a:latin typeface="Cabin"/>
              </a:rPr>
              <a:t>Natuurlijke taal vs. formele taal</a:t>
            </a:r>
          </a:p>
          <a:p>
            <a:pPr marL="342900" indent="-342900">
              <a:buFont typeface="Arial" panose="020B0604020202020204" pitchFamily="34" charset="0"/>
              <a:buChar char="•"/>
            </a:pPr>
            <a:endParaRPr lang="nl-NL" sz="2400" dirty="0">
              <a:solidFill>
                <a:srgbClr val="5E5E5E"/>
              </a:solidFill>
              <a:latin typeface="Cabin"/>
            </a:endParaRPr>
          </a:p>
          <a:p>
            <a:pPr marL="342900" indent="-342900">
              <a:buFont typeface="Arial" panose="020B0604020202020204" pitchFamily="34" charset="0"/>
              <a:buChar char="•"/>
            </a:pPr>
            <a:r>
              <a:rPr lang="nl-NL" sz="2400" dirty="0">
                <a:solidFill>
                  <a:srgbClr val="5E5E5E"/>
                </a:solidFill>
                <a:latin typeface="Cabin"/>
              </a:rPr>
              <a:t>Impliciete relaties in wetgeving</a:t>
            </a:r>
          </a:p>
          <a:p>
            <a:pPr marL="342900" indent="-342900">
              <a:buFont typeface="Arial" panose="020B0604020202020204" pitchFamily="34" charset="0"/>
              <a:buChar char="•"/>
            </a:pPr>
            <a:endParaRPr lang="nl-NL" sz="2400" dirty="0">
              <a:solidFill>
                <a:srgbClr val="5E5E5E"/>
              </a:solidFill>
              <a:latin typeface="Cabin"/>
            </a:endParaRPr>
          </a:p>
          <a:p>
            <a:pPr marL="342900" indent="-342900">
              <a:buFont typeface="Arial" panose="020B0604020202020204" pitchFamily="34" charset="0"/>
              <a:buChar char="•"/>
            </a:pPr>
            <a:r>
              <a:rPr lang="nl-NL" sz="2400" dirty="0">
                <a:solidFill>
                  <a:srgbClr val="5E5E5E"/>
                </a:solidFill>
                <a:latin typeface="Cabin"/>
              </a:rPr>
              <a:t>Geen gerichte samenwerking tussen EU, lidstaat, provincie, gemeente</a:t>
            </a:r>
          </a:p>
          <a:p>
            <a:pPr marL="342900" indent="-342900">
              <a:buFont typeface="Arial" panose="020B0604020202020204" pitchFamily="34" charset="0"/>
              <a:buChar char="•"/>
            </a:pPr>
            <a:endParaRPr lang="nl-NL" sz="2400" dirty="0">
              <a:solidFill>
                <a:srgbClr val="5E5E5E"/>
              </a:solidFill>
              <a:latin typeface="Cabin"/>
            </a:endParaRPr>
          </a:p>
          <a:p>
            <a:pPr marL="342900" indent="-342900">
              <a:buFont typeface="Arial" panose="020B0604020202020204" pitchFamily="34" charset="0"/>
              <a:buChar char="•"/>
            </a:pPr>
            <a:r>
              <a:rPr lang="nl-NL" sz="2400" dirty="0">
                <a:solidFill>
                  <a:srgbClr val="5E5E5E"/>
                </a:solidFill>
                <a:latin typeface="Cabin"/>
              </a:rPr>
              <a:t>Geen contact tussen beleidsmakers, wetgevingsjuristen, uitvoerders en IT-ontwikkelaars</a:t>
            </a:r>
          </a:p>
        </p:txBody>
      </p:sp>
      <p:sp>
        <p:nvSpPr>
          <p:cNvPr id="4" name="Tekstvak 3">
            <a:extLst>
              <a:ext uri="{FF2B5EF4-FFF2-40B4-BE49-F238E27FC236}">
                <a16:creationId xmlns:a16="http://schemas.microsoft.com/office/drawing/2014/main" id="{ED901283-2B8A-A242-870F-62662283A074}"/>
              </a:ext>
            </a:extLst>
          </p:cNvPr>
          <p:cNvSpPr txBox="1"/>
          <p:nvPr/>
        </p:nvSpPr>
        <p:spPr>
          <a:xfrm>
            <a:off x="498763" y="1652733"/>
            <a:ext cx="3708876" cy="2308324"/>
          </a:xfrm>
          <a:prstGeom prst="rect">
            <a:avLst/>
          </a:prstGeom>
          <a:noFill/>
        </p:spPr>
        <p:txBody>
          <a:bodyPr wrap="square" rtlCol="0">
            <a:spAutoFit/>
          </a:bodyPr>
          <a:lstStyle/>
          <a:p>
            <a:pPr algn="ctr"/>
            <a:r>
              <a:rPr lang="nl-NL" sz="2400" b="1" dirty="0">
                <a:latin typeface="Eurostile" panose="020B0504020202050204" pitchFamily="34" charset="77"/>
              </a:rPr>
              <a:t>Wat is mogelijk en wat is nodig?</a:t>
            </a:r>
          </a:p>
          <a:p>
            <a:pPr algn="ctr"/>
            <a:endParaRPr lang="nl-NL" sz="2400" b="1" dirty="0">
              <a:latin typeface="Eurostile" panose="020B0504020202050204" pitchFamily="34" charset="77"/>
            </a:endParaRPr>
          </a:p>
          <a:p>
            <a:pPr algn="ctr"/>
            <a:r>
              <a:rPr lang="nl-NL" sz="2400" b="1" dirty="0">
                <a:latin typeface="Eurostile" panose="020B0504020202050204" pitchFamily="34" charset="77"/>
              </a:rPr>
              <a:t>Hoe sla je de brug tussen oogmerk en praktijk en tussen taal en techniek?</a:t>
            </a:r>
          </a:p>
        </p:txBody>
      </p:sp>
      <p:pic>
        <p:nvPicPr>
          <p:cNvPr id="5" name="Afbeelding 4">
            <a:extLst>
              <a:ext uri="{FF2B5EF4-FFF2-40B4-BE49-F238E27FC236}">
                <a16:creationId xmlns:a16="http://schemas.microsoft.com/office/drawing/2014/main" id="{57E67176-3C04-EF42-BEFD-C47011623307}"/>
              </a:ext>
            </a:extLst>
          </p:cNvPr>
          <p:cNvPicPr>
            <a:picLocks noChangeAspect="1"/>
          </p:cNvPicPr>
          <p:nvPr/>
        </p:nvPicPr>
        <p:blipFill>
          <a:blip r:embed="rId2"/>
          <a:stretch>
            <a:fillRect/>
          </a:stretch>
        </p:blipFill>
        <p:spPr>
          <a:xfrm>
            <a:off x="594256" y="4216559"/>
            <a:ext cx="3510801" cy="2308324"/>
          </a:xfrm>
          <a:prstGeom prst="rect">
            <a:avLst/>
          </a:prstGeom>
        </p:spPr>
      </p:pic>
    </p:spTree>
    <p:extLst>
      <p:ext uri="{BB962C8B-B14F-4D97-AF65-F5344CB8AC3E}">
        <p14:creationId xmlns:p14="http://schemas.microsoft.com/office/powerpoint/2010/main" val="275298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E7C5AE-850F-5E40-A6B9-E033ED30B2BC}"/>
              </a:ext>
            </a:extLst>
          </p:cNvPr>
          <p:cNvSpPr>
            <a:spLocks noGrp="1"/>
          </p:cNvSpPr>
          <p:nvPr>
            <p:ph type="ctrTitle"/>
          </p:nvPr>
        </p:nvSpPr>
        <p:spPr/>
        <p:txBody>
          <a:bodyPr/>
          <a:lstStyle/>
          <a:p>
            <a:r>
              <a:rPr lang="nl-NL" dirty="0"/>
              <a:t>DNA van de wet- en regelgeving</a:t>
            </a:r>
          </a:p>
        </p:txBody>
      </p:sp>
      <p:pic>
        <p:nvPicPr>
          <p:cNvPr id="8" name="Afbeelding 7">
            <a:extLst>
              <a:ext uri="{FF2B5EF4-FFF2-40B4-BE49-F238E27FC236}">
                <a16:creationId xmlns:a16="http://schemas.microsoft.com/office/drawing/2014/main" id="{0ED5F6B9-06B4-A24E-8CA5-7863A5064178}"/>
              </a:ext>
            </a:extLst>
          </p:cNvPr>
          <p:cNvPicPr>
            <a:picLocks noChangeAspect="1"/>
          </p:cNvPicPr>
          <p:nvPr/>
        </p:nvPicPr>
        <p:blipFill rotWithShape="1">
          <a:blip r:embed="rId2"/>
          <a:srcRect t="29446" b="25249"/>
          <a:stretch/>
        </p:blipFill>
        <p:spPr>
          <a:xfrm>
            <a:off x="895015" y="4495751"/>
            <a:ext cx="6096000" cy="2071304"/>
          </a:xfrm>
          <a:prstGeom prst="ellipse">
            <a:avLst/>
          </a:prstGeom>
          <a:ln>
            <a:noFill/>
          </a:ln>
          <a:effectLst>
            <a:softEdge rad="112500"/>
          </a:effectLst>
        </p:spPr>
      </p:pic>
    </p:spTree>
    <p:extLst>
      <p:ext uri="{BB962C8B-B14F-4D97-AF65-F5344CB8AC3E}">
        <p14:creationId xmlns:p14="http://schemas.microsoft.com/office/powerpoint/2010/main" val="1776588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Wolk 35">
            <a:extLst>
              <a:ext uri="{FF2B5EF4-FFF2-40B4-BE49-F238E27FC236}">
                <a16:creationId xmlns:a16="http://schemas.microsoft.com/office/drawing/2014/main" id="{BA9BE3C0-16D8-C947-AD10-0B9C111D193E}"/>
              </a:ext>
            </a:extLst>
          </p:cNvPr>
          <p:cNvSpPr/>
          <p:nvPr/>
        </p:nvSpPr>
        <p:spPr>
          <a:xfrm>
            <a:off x="7097005" y="1510009"/>
            <a:ext cx="3671949" cy="2404220"/>
          </a:xfrm>
          <a:prstGeom prst="cloud">
            <a:avLst/>
          </a:prstGeom>
        </p:spPr>
        <p:style>
          <a:lnRef idx="0">
            <a:schemeClr val="accent5"/>
          </a:lnRef>
          <a:fillRef idx="3">
            <a:schemeClr val="accent5"/>
          </a:fillRef>
          <a:effectRef idx="3">
            <a:schemeClr val="accent5"/>
          </a:effectRef>
          <a:fontRef idx="minor">
            <a:schemeClr val="lt1"/>
          </a:fontRef>
        </p:style>
        <p:txBody>
          <a:bodyPr rtlCol="0" anchor="t"/>
          <a:lstStyle/>
          <a:p>
            <a:pPr algn="ctr"/>
            <a:r>
              <a:rPr lang="nl-NL" dirty="0"/>
              <a:t>Juridische werkelijkheid</a:t>
            </a:r>
          </a:p>
        </p:txBody>
      </p:sp>
      <p:sp>
        <p:nvSpPr>
          <p:cNvPr id="37" name="Wolk 36">
            <a:extLst>
              <a:ext uri="{FF2B5EF4-FFF2-40B4-BE49-F238E27FC236}">
                <a16:creationId xmlns:a16="http://schemas.microsoft.com/office/drawing/2014/main" id="{98C7505F-C68C-3F46-9237-52D620E7209D}"/>
              </a:ext>
            </a:extLst>
          </p:cNvPr>
          <p:cNvSpPr/>
          <p:nvPr/>
        </p:nvSpPr>
        <p:spPr>
          <a:xfrm>
            <a:off x="4563895" y="4087321"/>
            <a:ext cx="3671949" cy="2404220"/>
          </a:xfrm>
          <a:prstGeom prst="cloud">
            <a:avLst/>
          </a:prstGeom>
        </p:spPr>
        <p:style>
          <a:lnRef idx="0">
            <a:schemeClr val="accent2"/>
          </a:lnRef>
          <a:fillRef idx="3">
            <a:schemeClr val="accent2"/>
          </a:fillRef>
          <a:effectRef idx="3">
            <a:schemeClr val="accent2"/>
          </a:effectRef>
          <a:fontRef idx="minor">
            <a:schemeClr val="lt1"/>
          </a:fontRef>
        </p:style>
        <p:txBody>
          <a:bodyPr wrap="none" rtlCol="0" anchor="t"/>
          <a:lstStyle/>
          <a:p>
            <a:pPr algn="ctr"/>
            <a:r>
              <a:rPr lang="nl-NL" dirty="0"/>
              <a:t>       Administratieve werkelijkheid</a:t>
            </a:r>
          </a:p>
        </p:txBody>
      </p:sp>
      <p:sp>
        <p:nvSpPr>
          <p:cNvPr id="35" name="Wolk 34">
            <a:extLst>
              <a:ext uri="{FF2B5EF4-FFF2-40B4-BE49-F238E27FC236}">
                <a16:creationId xmlns:a16="http://schemas.microsoft.com/office/drawing/2014/main" id="{AD2286D9-3A2F-714B-A925-7BAD8C455315}"/>
              </a:ext>
            </a:extLst>
          </p:cNvPr>
          <p:cNvSpPr/>
          <p:nvPr/>
        </p:nvSpPr>
        <p:spPr>
          <a:xfrm>
            <a:off x="1392700" y="1717089"/>
            <a:ext cx="3671949" cy="2404220"/>
          </a:xfrm>
          <a:prstGeom prst="cloud">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nl-NL" dirty="0"/>
              <a:t>Brute werkelijkheid</a:t>
            </a:r>
          </a:p>
        </p:txBody>
      </p:sp>
      <p:sp>
        <p:nvSpPr>
          <p:cNvPr id="4" name="Titel 3">
            <a:extLst>
              <a:ext uri="{FF2B5EF4-FFF2-40B4-BE49-F238E27FC236}">
                <a16:creationId xmlns:a16="http://schemas.microsoft.com/office/drawing/2014/main" id="{A6B552BE-CBBA-D74C-894C-5130799534A3}"/>
              </a:ext>
            </a:extLst>
          </p:cNvPr>
          <p:cNvSpPr>
            <a:spLocks noGrp="1"/>
          </p:cNvSpPr>
          <p:nvPr>
            <p:ph type="title"/>
          </p:nvPr>
        </p:nvSpPr>
        <p:spPr/>
        <p:txBody>
          <a:bodyPr/>
          <a:lstStyle/>
          <a:p>
            <a:r>
              <a:rPr lang="nl-NL" dirty="0"/>
              <a:t>Verbonden door gebeurtenissen</a:t>
            </a:r>
          </a:p>
        </p:txBody>
      </p:sp>
      <p:sp>
        <p:nvSpPr>
          <p:cNvPr id="8" name="Afgeronde rechthoek 7">
            <a:extLst>
              <a:ext uri="{FF2B5EF4-FFF2-40B4-BE49-F238E27FC236}">
                <a16:creationId xmlns:a16="http://schemas.microsoft.com/office/drawing/2014/main" id="{78F7B6BF-B30C-C44E-8D14-3BA0DCCFBBC6}"/>
              </a:ext>
            </a:extLst>
          </p:cNvPr>
          <p:cNvSpPr/>
          <p:nvPr/>
        </p:nvSpPr>
        <p:spPr>
          <a:xfrm>
            <a:off x="2496457" y="2612571"/>
            <a:ext cx="1851767" cy="97686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i="1" dirty="0" err="1"/>
              <a:t>Gebeurtenis</a:t>
            </a:r>
            <a:endParaRPr lang="en-US" sz="2000" i="1" dirty="0"/>
          </a:p>
          <a:p>
            <a:pPr algn="ctr"/>
            <a:r>
              <a:rPr lang="en-US" sz="2000" dirty="0" err="1"/>
              <a:t>Geboorte</a:t>
            </a:r>
            <a:endParaRPr lang="nl-NL" sz="2000" dirty="0"/>
          </a:p>
        </p:txBody>
      </p:sp>
      <p:sp>
        <p:nvSpPr>
          <p:cNvPr id="9" name="Afgeronde rechthoek 8">
            <a:extLst>
              <a:ext uri="{FF2B5EF4-FFF2-40B4-BE49-F238E27FC236}">
                <a16:creationId xmlns:a16="http://schemas.microsoft.com/office/drawing/2014/main" id="{5DB15BF2-3636-6147-B388-6FBBA1D19C0F}"/>
              </a:ext>
            </a:extLst>
          </p:cNvPr>
          <p:cNvSpPr/>
          <p:nvPr/>
        </p:nvSpPr>
        <p:spPr>
          <a:xfrm>
            <a:off x="5430445" y="4886400"/>
            <a:ext cx="1851767" cy="97686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i="1" dirty="0" err="1"/>
              <a:t>Gebeurtenis</a:t>
            </a:r>
            <a:endParaRPr lang="en-US" sz="2000" i="1" dirty="0"/>
          </a:p>
          <a:p>
            <a:pPr algn="ctr"/>
            <a:r>
              <a:rPr lang="en-US" sz="2000" dirty="0"/>
              <a:t>CRUD</a:t>
            </a:r>
            <a:endParaRPr lang="nl-NL" sz="2000" dirty="0"/>
          </a:p>
        </p:txBody>
      </p:sp>
      <p:sp>
        <p:nvSpPr>
          <p:cNvPr id="10" name="Afgeronde rechthoek 9">
            <a:extLst>
              <a:ext uri="{FF2B5EF4-FFF2-40B4-BE49-F238E27FC236}">
                <a16:creationId xmlns:a16="http://schemas.microsoft.com/office/drawing/2014/main" id="{41B380BD-8052-9145-8A01-2669850FC499}"/>
              </a:ext>
            </a:extLst>
          </p:cNvPr>
          <p:cNvSpPr/>
          <p:nvPr/>
        </p:nvSpPr>
        <p:spPr>
          <a:xfrm>
            <a:off x="7733360" y="2402652"/>
            <a:ext cx="1851767" cy="97686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i="1" dirty="0" err="1"/>
              <a:t>Gebeurtenis</a:t>
            </a:r>
            <a:endParaRPr lang="en-US" sz="2000" i="1" dirty="0"/>
          </a:p>
          <a:p>
            <a:pPr algn="ctr"/>
            <a:r>
              <a:rPr lang="en-US" sz="2000" dirty="0" err="1"/>
              <a:t>Ontstaan</a:t>
            </a:r>
            <a:endParaRPr lang="nl-NL" sz="2000" dirty="0"/>
          </a:p>
        </p:txBody>
      </p:sp>
      <p:pic>
        <p:nvPicPr>
          <p:cNvPr id="11" name="Picture 2" descr="http://agathos.nl/img/upload/1326454565_742_overheid.jpg">
            <a:extLst>
              <a:ext uri="{FF2B5EF4-FFF2-40B4-BE49-F238E27FC236}">
                <a16:creationId xmlns:a16="http://schemas.microsoft.com/office/drawing/2014/main" id="{854A1862-656F-7542-8431-A0E56D53C02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27999" y="5086491"/>
            <a:ext cx="788681" cy="58587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Rechte verbindingslijn met pijl 11">
            <a:extLst>
              <a:ext uri="{FF2B5EF4-FFF2-40B4-BE49-F238E27FC236}">
                <a16:creationId xmlns:a16="http://schemas.microsoft.com/office/drawing/2014/main" id="{BFAD4361-F19B-B446-B72F-C9BB3E3EFB25}"/>
              </a:ext>
            </a:extLst>
          </p:cNvPr>
          <p:cNvCxnSpPr>
            <a:cxnSpLocks/>
            <a:stCxn id="11" idx="0"/>
            <a:endCxn id="8" idx="2"/>
          </p:cNvCxnSpPr>
          <p:nvPr/>
        </p:nvCxnSpPr>
        <p:spPr>
          <a:xfrm flipV="1">
            <a:off x="3422340" y="3589432"/>
            <a:ext cx="1" cy="1497059"/>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F11F7FD3-8167-2F48-ADC0-585A892EF9F3}"/>
              </a:ext>
            </a:extLst>
          </p:cNvPr>
          <p:cNvCxnSpPr>
            <a:cxnSpLocks/>
            <a:stCxn id="11" idx="3"/>
            <a:endCxn id="9" idx="1"/>
          </p:cNvCxnSpPr>
          <p:nvPr/>
        </p:nvCxnSpPr>
        <p:spPr>
          <a:xfrm flipV="1">
            <a:off x="3816680" y="5374831"/>
            <a:ext cx="1613765" cy="4599"/>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14" name="Gekromde verbindingslijn 79">
            <a:extLst>
              <a:ext uri="{FF2B5EF4-FFF2-40B4-BE49-F238E27FC236}">
                <a16:creationId xmlns:a16="http://schemas.microsoft.com/office/drawing/2014/main" id="{07963E48-BAFC-EE48-8898-8EC9471BA2E1}"/>
              </a:ext>
            </a:extLst>
          </p:cNvPr>
          <p:cNvCxnSpPr>
            <a:cxnSpLocks/>
            <a:stCxn id="8" idx="3"/>
            <a:endCxn id="10" idx="1"/>
          </p:cNvCxnSpPr>
          <p:nvPr/>
        </p:nvCxnSpPr>
        <p:spPr>
          <a:xfrm flipV="1">
            <a:off x="4348224" y="2891083"/>
            <a:ext cx="3385136" cy="209919"/>
          </a:xfrm>
          <a:prstGeom prst="curvedConnector3">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15" name="Gekromde verbindingslijn 81">
            <a:extLst>
              <a:ext uri="{FF2B5EF4-FFF2-40B4-BE49-F238E27FC236}">
                <a16:creationId xmlns:a16="http://schemas.microsoft.com/office/drawing/2014/main" id="{181EB692-52B1-8B47-9B88-597FF0FE076A}"/>
              </a:ext>
            </a:extLst>
          </p:cNvPr>
          <p:cNvCxnSpPr>
            <a:cxnSpLocks/>
            <a:stCxn id="9" idx="3"/>
            <a:endCxn id="10" idx="2"/>
          </p:cNvCxnSpPr>
          <p:nvPr/>
        </p:nvCxnSpPr>
        <p:spPr>
          <a:xfrm flipV="1">
            <a:off x="7282212" y="3379513"/>
            <a:ext cx="1377032" cy="1995318"/>
          </a:xfrm>
          <a:prstGeom prst="curvedConnector2">
            <a:avLst/>
          </a:prstGeom>
          <a:ln w="28575">
            <a:prstDash val="dash"/>
            <a:tailEnd type="arrow"/>
          </a:ln>
        </p:spPr>
        <p:style>
          <a:lnRef idx="2">
            <a:schemeClr val="accent1"/>
          </a:lnRef>
          <a:fillRef idx="0">
            <a:schemeClr val="accent1"/>
          </a:fillRef>
          <a:effectRef idx="1">
            <a:schemeClr val="accent1"/>
          </a:effectRef>
          <a:fontRef idx="minor">
            <a:schemeClr val="tx1"/>
          </a:fontRef>
        </p:style>
      </p:cxnSp>
      <p:sp>
        <p:nvSpPr>
          <p:cNvPr id="16" name="Tekstvak 15">
            <a:extLst>
              <a:ext uri="{FF2B5EF4-FFF2-40B4-BE49-F238E27FC236}">
                <a16:creationId xmlns:a16="http://schemas.microsoft.com/office/drawing/2014/main" id="{1FAA4D04-60F5-0E4F-B82E-9F0CDEF50891}"/>
              </a:ext>
            </a:extLst>
          </p:cNvPr>
          <p:cNvSpPr txBox="1"/>
          <p:nvPr/>
        </p:nvSpPr>
        <p:spPr>
          <a:xfrm>
            <a:off x="1863771" y="4177448"/>
            <a:ext cx="1558568" cy="646331"/>
          </a:xfrm>
          <a:prstGeom prst="rect">
            <a:avLst/>
          </a:prstGeom>
          <a:noFill/>
        </p:spPr>
        <p:txBody>
          <a:bodyPr wrap="none" rtlCol="0">
            <a:spAutoFit/>
          </a:bodyPr>
          <a:lstStyle/>
          <a:p>
            <a:pPr algn="r"/>
            <a:r>
              <a:rPr lang="en-US" dirty="0" err="1"/>
              <a:t>neemt</a:t>
            </a:r>
            <a:r>
              <a:rPr lang="en-US" dirty="0"/>
              <a:t> </a:t>
            </a:r>
            <a:r>
              <a:rPr lang="en-US" dirty="0" err="1"/>
              <a:t>waar</a:t>
            </a:r>
            <a:r>
              <a:rPr lang="en-US" dirty="0"/>
              <a:t> of</a:t>
            </a:r>
          </a:p>
          <a:p>
            <a:pPr algn="r"/>
            <a:r>
              <a:rPr lang="en-US" dirty="0" err="1"/>
              <a:t>ontvangt</a:t>
            </a:r>
            <a:endParaRPr lang="en-US" dirty="0"/>
          </a:p>
        </p:txBody>
      </p:sp>
      <p:sp>
        <p:nvSpPr>
          <p:cNvPr id="17" name="Tekstvak 16">
            <a:extLst>
              <a:ext uri="{FF2B5EF4-FFF2-40B4-BE49-F238E27FC236}">
                <a16:creationId xmlns:a16="http://schemas.microsoft.com/office/drawing/2014/main" id="{70FD2458-FF0A-7149-A00C-367A36F61525}"/>
              </a:ext>
            </a:extLst>
          </p:cNvPr>
          <p:cNvSpPr txBox="1"/>
          <p:nvPr/>
        </p:nvSpPr>
        <p:spPr>
          <a:xfrm>
            <a:off x="4070738" y="4938419"/>
            <a:ext cx="1168333" cy="369332"/>
          </a:xfrm>
          <a:prstGeom prst="rect">
            <a:avLst/>
          </a:prstGeom>
          <a:noFill/>
        </p:spPr>
        <p:txBody>
          <a:bodyPr wrap="none" rtlCol="0">
            <a:spAutoFit/>
          </a:bodyPr>
          <a:lstStyle/>
          <a:p>
            <a:r>
              <a:rPr lang="en-US" dirty="0" err="1"/>
              <a:t>registreert</a:t>
            </a:r>
            <a:endParaRPr lang="nl-NL" dirty="0"/>
          </a:p>
        </p:txBody>
      </p:sp>
      <p:sp>
        <p:nvSpPr>
          <p:cNvPr id="18" name="Tekstvak 17">
            <a:extLst>
              <a:ext uri="{FF2B5EF4-FFF2-40B4-BE49-F238E27FC236}">
                <a16:creationId xmlns:a16="http://schemas.microsoft.com/office/drawing/2014/main" id="{6CAF11E6-E6BB-FB4E-BE0B-EE5F0E2D1290}"/>
              </a:ext>
            </a:extLst>
          </p:cNvPr>
          <p:cNvSpPr txBox="1"/>
          <p:nvPr/>
        </p:nvSpPr>
        <p:spPr>
          <a:xfrm>
            <a:off x="4933963" y="3034120"/>
            <a:ext cx="2324073" cy="646331"/>
          </a:xfrm>
          <a:prstGeom prst="rect">
            <a:avLst/>
          </a:prstGeom>
          <a:noFill/>
        </p:spPr>
        <p:txBody>
          <a:bodyPr wrap="square" rtlCol="0">
            <a:spAutoFit/>
          </a:bodyPr>
          <a:lstStyle/>
          <a:p>
            <a:pPr algn="ctr"/>
            <a:r>
              <a:rPr lang="en-US" dirty="0" err="1"/>
              <a:t>heeft</a:t>
            </a:r>
            <a:r>
              <a:rPr lang="en-US" dirty="0"/>
              <a:t> </a:t>
            </a:r>
            <a:r>
              <a:rPr lang="en-US" i="1" dirty="0"/>
              <a:t>van </a:t>
            </a:r>
            <a:r>
              <a:rPr lang="en-US" i="1" dirty="0" err="1"/>
              <a:t>rechtswege</a:t>
            </a:r>
            <a:r>
              <a:rPr lang="en-US" i="1" dirty="0"/>
              <a:t> </a:t>
            </a:r>
            <a:r>
              <a:rPr lang="en-US" dirty="0"/>
              <a:t>tot </a:t>
            </a:r>
            <a:r>
              <a:rPr lang="en-US" dirty="0" err="1"/>
              <a:t>gevolg</a:t>
            </a:r>
            <a:endParaRPr lang="nl-NL" dirty="0"/>
          </a:p>
        </p:txBody>
      </p:sp>
      <p:sp>
        <p:nvSpPr>
          <p:cNvPr id="19" name="Tekstvak 18">
            <a:extLst>
              <a:ext uri="{FF2B5EF4-FFF2-40B4-BE49-F238E27FC236}">
                <a16:creationId xmlns:a16="http://schemas.microsoft.com/office/drawing/2014/main" id="{BF0C6B00-7580-104F-ADC7-BFC5B137EFE4}"/>
              </a:ext>
            </a:extLst>
          </p:cNvPr>
          <p:cNvSpPr txBox="1"/>
          <p:nvPr/>
        </p:nvSpPr>
        <p:spPr>
          <a:xfrm>
            <a:off x="8383975" y="4563234"/>
            <a:ext cx="2402304" cy="646331"/>
          </a:xfrm>
          <a:prstGeom prst="rect">
            <a:avLst/>
          </a:prstGeom>
          <a:noFill/>
        </p:spPr>
        <p:txBody>
          <a:bodyPr wrap="square" rtlCol="0">
            <a:spAutoFit/>
          </a:bodyPr>
          <a:lstStyle/>
          <a:p>
            <a:r>
              <a:rPr lang="en-US" dirty="0" err="1"/>
              <a:t>behoort</a:t>
            </a:r>
            <a:r>
              <a:rPr lang="en-US" dirty="0"/>
              <a:t> </a:t>
            </a:r>
            <a:r>
              <a:rPr lang="en-US" dirty="0" err="1"/>
              <a:t>een</a:t>
            </a:r>
            <a:r>
              <a:rPr lang="en-US" dirty="0"/>
              <a:t> </a:t>
            </a:r>
            <a:r>
              <a:rPr lang="en-US" dirty="0" err="1"/>
              <a:t>afspiegeling</a:t>
            </a:r>
            <a:r>
              <a:rPr lang="en-US" dirty="0"/>
              <a:t> te </a:t>
            </a:r>
            <a:r>
              <a:rPr lang="en-US" dirty="0" err="1"/>
              <a:t>zijn</a:t>
            </a:r>
            <a:r>
              <a:rPr lang="en-US" dirty="0"/>
              <a:t> van</a:t>
            </a:r>
            <a:endParaRPr lang="nl-NL" dirty="0"/>
          </a:p>
        </p:txBody>
      </p:sp>
    </p:spTree>
    <p:extLst>
      <p:ext uri="{BB962C8B-B14F-4D97-AF65-F5344CB8AC3E}">
        <p14:creationId xmlns:p14="http://schemas.microsoft.com/office/powerpoint/2010/main" val="3210476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6F90AFE1-0B3F-CC40-B38D-4C3652E04A73}"/>
              </a:ext>
            </a:extLst>
          </p:cNvPr>
          <p:cNvSpPr/>
          <p:nvPr/>
        </p:nvSpPr>
        <p:spPr>
          <a:xfrm>
            <a:off x="2632364" y="5543335"/>
            <a:ext cx="6969575" cy="924250"/>
          </a:xfrm>
          <a:prstGeom prst="rect">
            <a:avLst/>
          </a:prstGeom>
          <a:gradFill>
            <a:gsLst>
              <a:gs pos="0">
                <a:schemeClr val="bg1">
                  <a:alpha val="32000"/>
                </a:schemeClr>
              </a:gs>
              <a:gs pos="51000">
                <a:schemeClr val="bg1"/>
              </a:gs>
              <a:gs pos="100000">
                <a:schemeClr val="bg1"/>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solidFill>
                <a:srgbClr val="5E5E5E"/>
              </a:solidFill>
              <a:latin typeface="Cabin"/>
            </a:endParaRPr>
          </a:p>
        </p:txBody>
      </p:sp>
      <p:sp>
        <p:nvSpPr>
          <p:cNvPr id="2" name="Titel 1">
            <a:extLst>
              <a:ext uri="{FF2B5EF4-FFF2-40B4-BE49-F238E27FC236}">
                <a16:creationId xmlns:a16="http://schemas.microsoft.com/office/drawing/2014/main" id="{5480A35A-2880-5741-97A8-C5BCE49AF50C}"/>
              </a:ext>
            </a:extLst>
          </p:cNvPr>
          <p:cNvSpPr>
            <a:spLocks noGrp="1"/>
          </p:cNvSpPr>
          <p:nvPr>
            <p:ph type="title"/>
          </p:nvPr>
        </p:nvSpPr>
        <p:spPr/>
        <p:txBody>
          <a:bodyPr/>
          <a:lstStyle/>
          <a:p>
            <a:r>
              <a:rPr lang="nl-NL" dirty="0"/>
              <a:t>Wet, regelgeving en beleidsregels</a:t>
            </a:r>
          </a:p>
        </p:txBody>
      </p:sp>
      <p:sp>
        <p:nvSpPr>
          <p:cNvPr id="3" name="Tijdelijke aanduiding voor inhoud 2">
            <a:extLst>
              <a:ext uri="{FF2B5EF4-FFF2-40B4-BE49-F238E27FC236}">
                <a16:creationId xmlns:a16="http://schemas.microsoft.com/office/drawing/2014/main" id="{DFA8716D-F29A-104B-9CB7-70E0EF9959CC}"/>
              </a:ext>
            </a:extLst>
          </p:cNvPr>
          <p:cNvSpPr>
            <a:spLocks noGrp="1"/>
          </p:cNvSpPr>
          <p:nvPr>
            <p:ph idx="1"/>
          </p:nvPr>
        </p:nvSpPr>
        <p:spPr/>
        <p:txBody>
          <a:bodyPr/>
          <a:lstStyle/>
          <a:p>
            <a:pPr marL="266700" indent="-266700"/>
            <a:r>
              <a:rPr lang="nl-NL" dirty="0"/>
              <a:t>Internationale verdragen en Europees gemeenschapsrecht</a:t>
            </a:r>
          </a:p>
          <a:p>
            <a:pPr marL="531813" indent="-265113"/>
            <a:r>
              <a:rPr lang="nl-NL" dirty="0"/>
              <a:t>Statuut van het Koninkrijk</a:t>
            </a:r>
          </a:p>
          <a:p>
            <a:pPr marL="809625" indent="-277813"/>
            <a:r>
              <a:rPr lang="nl-NL" dirty="0"/>
              <a:t>Grondwet</a:t>
            </a:r>
          </a:p>
          <a:p>
            <a:pPr marL="1076325" indent="-266700"/>
            <a:r>
              <a:rPr lang="nl-NL" dirty="0"/>
              <a:t>Wetten in formele zin</a:t>
            </a:r>
          </a:p>
          <a:p>
            <a:pPr marL="1343025" indent="-266700"/>
            <a:r>
              <a:rPr lang="nl-NL" dirty="0"/>
              <a:t>Algemene maatregelen van bestuur</a:t>
            </a:r>
          </a:p>
          <a:p>
            <a:pPr marL="1608138" indent="-265113"/>
            <a:r>
              <a:rPr lang="nl-NL" dirty="0"/>
              <a:t>Ministeriële regelingen</a:t>
            </a:r>
          </a:p>
          <a:p>
            <a:pPr marL="1885950" indent="-277813"/>
            <a:r>
              <a:rPr lang="en-US" dirty="0"/>
              <a:t>Locale </a:t>
            </a:r>
            <a:r>
              <a:rPr lang="en-US" dirty="0" err="1"/>
              <a:t>verordeningen</a:t>
            </a:r>
            <a:endParaRPr lang="en-US" dirty="0"/>
          </a:p>
          <a:p>
            <a:pPr marL="2152650" indent="-266700"/>
            <a:r>
              <a:rPr lang="en-US" dirty="0" err="1"/>
              <a:t>Beleidsregels</a:t>
            </a:r>
            <a:r>
              <a:rPr lang="en-US" dirty="0"/>
              <a:t> van het </a:t>
            </a:r>
            <a:r>
              <a:rPr lang="en-US" dirty="0" err="1"/>
              <a:t>uitvoeringsbeleid</a:t>
            </a:r>
            <a:endParaRPr lang="nl-NL" dirty="0"/>
          </a:p>
          <a:p>
            <a:endParaRPr lang="nl-NL" dirty="0"/>
          </a:p>
          <a:p>
            <a:endParaRPr lang="nl-NL" dirty="0"/>
          </a:p>
        </p:txBody>
      </p:sp>
      <p:sp>
        <p:nvSpPr>
          <p:cNvPr id="4" name="Rechthoek 3">
            <a:extLst>
              <a:ext uri="{FF2B5EF4-FFF2-40B4-BE49-F238E27FC236}">
                <a16:creationId xmlns:a16="http://schemas.microsoft.com/office/drawing/2014/main" id="{9071C04F-A4A1-5D42-BD4A-BE697BCB2AF9}"/>
              </a:ext>
            </a:extLst>
          </p:cNvPr>
          <p:cNvSpPr/>
          <p:nvPr/>
        </p:nvSpPr>
        <p:spPr>
          <a:xfrm>
            <a:off x="9691626" y="3077044"/>
            <a:ext cx="1530555" cy="70391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err="1">
                <a:solidFill>
                  <a:srgbClr val="5E5E5E"/>
                </a:solidFill>
                <a:latin typeface="Cabin"/>
              </a:rPr>
              <a:t>LegOps</a:t>
            </a:r>
            <a:endParaRPr lang="nl-NL" sz="2400" dirty="0">
              <a:solidFill>
                <a:srgbClr val="5E5E5E"/>
              </a:solidFill>
              <a:latin typeface="Cabin"/>
            </a:endParaRPr>
          </a:p>
        </p:txBody>
      </p:sp>
      <p:sp>
        <p:nvSpPr>
          <p:cNvPr id="5" name="Rechthoek 4">
            <a:extLst>
              <a:ext uri="{FF2B5EF4-FFF2-40B4-BE49-F238E27FC236}">
                <a16:creationId xmlns:a16="http://schemas.microsoft.com/office/drawing/2014/main" id="{93E32FE7-03C6-984E-AA0A-CEECACC16448}"/>
              </a:ext>
            </a:extLst>
          </p:cNvPr>
          <p:cNvSpPr/>
          <p:nvPr/>
        </p:nvSpPr>
        <p:spPr>
          <a:xfrm>
            <a:off x="9691624" y="3934691"/>
            <a:ext cx="1530555" cy="139784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a:solidFill>
                  <a:srgbClr val="5E5E5E"/>
                </a:solidFill>
                <a:latin typeface="Cabin"/>
              </a:rPr>
              <a:t>DNA</a:t>
            </a:r>
          </a:p>
        </p:txBody>
      </p:sp>
      <p:sp>
        <p:nvSpPr>
          <p:cNvPr id="6" name="Rechthoek 5">
            <a:extLst>
              <a:ext uri="{FF2B5EF4-FFF2-40B4-BE49-F238E27FC236}">
                <a16:creationId xmlns:a16="http://schemas.microsoft.com/office/drawing/2014/main" id="{2FBA053D-DF43-2E4F-9641-D1645E95949E}"/>
              </a:ext>
            </a:extLst>
          </p:cNvPr>
          <p:cNvSpPr/>
          <p:nvPr/>
        </p:nvSpPr>
        <p:spPr>
          <a:xfrm>
            <a:off x="9691624" y="5541495"/>
            <a:ext cx="1530555" cy="92425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a:solidFill>
                  <a:srgbClr val="5E5E5E"/>
                </a:solidFill>
                <a:latin typeface="Cabin"/>
              </a:rPr>
              <a:t>Beslis-</a:t>
            </a:r>
          </a:p>
          <a:p>
            <a:pPr algn="ctr"/>
            <a:r>
              <a:rPr lang="nl-NL" sz="2400" dirty="0">
                <a:solidFill>
                  <a:srgbClr val="5E5E5E"/>
                </a:solidFill>
                <a:latin typeface="Cabin"/>
              </a:rPr>
              <a:t>systemen</a:t>
            </a:r>
          </a:p>
        </p:txBody>
      </p:sp>
      <p:sp>
        <p:nvSpPr>
          <p:cNvPr id="8" name="Rechthoek 7">
            <a:extLst>
              <a:ext uri="{FF2B5EF4-FFF2-40B4-BE49-F238E27FC236}">
                <a16:creationId xmlns:a16="http://schemas.microsoft.com/office/drawing/2014/main" id="{1F02D86F-34E0-1E49-AAF1-B220982F0C79}"/>
              </a:ext>
            </a:extLst>
          </p:cNvPr>
          <p:cNvSpPr/>
          <p:nvPr/>
        </p:nvSpPr>
        <p:spPr>
          <a:xfrm>
            <a:off x="2632364" y="3934691"/>
            <a:ext cx="6969575" cy="1397842"/>
          </a:xfrm>
          <a:prstGeom prst="rect">
            <a:avLst/>
          </a:prstGeom>
          <a:gradFill>
            <a:gsLst>
              <a:gs pos="0">
                <a:schemeClr val="bg1">
                  <a:alpha val="32000"/>
                </a:schemeClr>
              </a:gs>
              <a:gs pos="51000">
                <a:schemeClr val="bg1"/>
              </a:gs>
              <a:gs pos="100000">
                <a:schemeClr val="bg1"/>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solidFill>
                <a:srgbClr val="5E5E5E"/>
              </a:solidFill>
              <a:latin typeface="Cabin"/>
            </a:endParaRPr>
          </a:p>
        </p:txBody>
      </p:sp>
      <p:sp>
        <p:nvSpPr>
          <p:cNvPr id="9" name="Rechthoek 8">
            <a:extLst>
              <a:ext uri="{FF2B5EF4-FFF2-40B4-BE49-F238E27FC236}">
                <a16:creationId xmlns:a16="http://schemas.microsoft.com/office/drawing/2014/main" id="{5DC5EDDA-3400-574E-BAEF-EE6389889162}"/>
              </a:ext>
            </a:extLst>
          </p:cNvPr>
          <p:cNvSpPr/>
          <p:nvPr/>
        </p:nvSpPr>
        <p:spPr>
          <a:xfrm>
            <a:off x="2611212" y="3072051"/>
            <a:ext cx="6969575" cy="703913"/>
          </a:xfrm>
          <a:prstGeom prst="rect">
            <a:avLst/>
          </a:prstGeom>
          <a:gradFill>
            <a:gsLst>
              <a:gs pos="0">
                <a:schemeClr val="bg1">
                  <a:alpha val="32000"/>
                </a:schemeClr>
              </a:gs>
              <a:gs pos="51000">
                <a:schemeClr val="bg1"/>
              </a:gs>
              <a:gs pos="100000">
                <a:schemeClr val="bg1"/>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solidFill>
                <a:srgbClr val="5E5E5E"/>
              </a:solidFill>
              <a:latin typeface="Cabin"/>
            </a:endParaRPr>
          </a:p>
        </p:txBody>
      </p:sp>
      <p:sp>
        <p:nvSpPr>
          <p:cNvPr id="10" name="PIJL-OMLAAG 10">
            <a:extLst>
              <a:ext uri="{FF2B5EF4-FFF2-40B4-BE49-F238E27FC236}">
                <a16:creationId xmlns:a16="http://schemas.microsoft.com/office/drawing/2014/main" id="{957E23A7-CD69-394E-B67B-671E0AB9F70B}"/>
              </a:ext>
            </a:extLst>
          </p:cNvPr>
          <p:cNvSpPr/>
          <p:nvPr/>
        </p:nvSpPr>
        <p:spPr>
          <a:xfrm rot="19830122">
            <a:off x="1089160" y="1721046"/>
            <a:ext cx="484632" cy="442728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745683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2EDEBD-7D9B-5143-A138-13B28C23F46D}"/>
              </a:ext>
            </a:extLst>
          </p:cNvPr>
          <p:cNvSpPr>
            <a:spLocks noGrp="1"/>
          </p:cNvSpPr>
          <p:nvPr>
            <p:ph type="title"/>
          </p:nvPr>
        </p:nvSpPr>
        <p:spPr/>
        <p:txBody>
          <a:bodyPr/>
          <a:lstStyle/>
          <a:p>
            <a:r>
              <a:rPr lang="nl-NL" dirty="0"/>
              <a:t>DNA van de wet- en regelgeving</a:t>
            </a:r>
          </a:p>
        </p:txBody>
      </p:sp>
      <p:sp>
        <p:nvSpPr>
          <p:cNvPr id="4" name="Tekstvak 3">
            <a:extLst>
              <a:ext uri="{FF2B5EF4-FFF2-40B4-BE49-F238E27FC236}">
                <a16:creationId xmlns:a16="http://schemas.microsoft.com/office/drawing/2014/main" id="{C0B129F8-FED3-0C44-A623-78C504BC4E92}"/>
              </a:ext>
            </a:extLst>
          </p:cNvPr>
          <p:cNvSpPr txBox="1"/>
          <p:nvPr/>
        </p:nvSpPr>
        <p:spPr>
          <a:xfrm>
            <a:off x="955965" y="1789165"/>
            <a:ext cx="2133601" cy="461665"/>
          </a:xfrm>
          <a:prstGeom prst="rect">
            <a:avLst/>
          </a:prstGeom>
          <a:noFill/>
        </p:spPr>
        <p:txBody>
          <a:bodyPr wrap="square" rtlCol="0">
            <a:spAutoFit/>
          </a:bodyPr>
          <a:lstStyle/>
          <a:p>
            <a:pPr algn="ctr"/>
            <a:r>
              <a:rPr lang="nl-NL" sz="2400" b="1" dirty="0">
                <a:latin typeface="Eurostile" panose="020B0504020202050204" pitchFamily="34" charset="77"/>
              </a:rPr>
              <a:t>Decompositie</a:t>
            </a:r>
          </a:p>
        </p:txBody>
      </p:sp>
      <p:sp>
        <p:nvSpPr>
          <p:cNvPr id="5" name="Tekstvak 4">
            <a:extLst>
              <a:ext uri="{FF2B5EF4-FFF2-40B4-BE49-F238E27FC236}">
                <a16:creationId xmlns:a16="http://schemas.microsoft.com/office/drawing/2014/main" id="{90278B4D-301E-A24A-B940-F8AD022F2E60}"/>
              </a:ext>
            </a:extLst>
          </p:cNvPr>
          <p:cNvSpPr txBox="1"/>
          <p:nvPr/>
        </p:nvSpPr>
        <p:spPr>
          <a:xfrm>
            <a:off x="955964" y="3690721"/>
            <a:ext cx="2133601" cy="461665"/>
          </a:xfrm>
          <a:prstGeom prst="rect">
            <a:avLst/>
          </a:prstGeom>
          <a:noFill/>
        </p:spPr>
        <p:txBody>
          <a:bodyPr wrap="square" rtlCol="0">
            <a:spAutoFit/>
          </a:bodyPr>
          <a:lstStyle/>
          <a:p>
            <a:pPr algn="ctr"/>
            <a:r>
              <a:rPr lang="nl-NL" sz="2400" b="1" dirty="0">
                <a:latin typeface="Eurostile" panose="020B0504020202050204" pitchFamily="34" charset="77"/>
              </a:rPr>
              <a:t>Navigatie</a:t>
            </a:r>
          </a:p>
        </p:txBody>
      </p:sp>
      <p:sp>
        <p:nvSpPr>
          <p:cNvPr id="6" name="Tekstvak 5">
            <a:extLst>
              <a:ext uri="{FF2B5EF4-FFF2-40B4-BE49-F238E27FC236}">
                <a16:creationId xmlns:a16="http://schemas.microsoft.com/office/drawing/2014/main" id="{6979A001-5569-8F4E-A17B-4E7A63D6ACBE}"/>
              </a:ext>
            </a:extLst>
          </p:cNvPr>
          <p:cNvSpPr txBox="1"/>
          <p:nvPr/>
        </p:nvSpPr>
        <p:spPr>
          <a:xfrm>
            <a:off x="955963" y="5592277"/>
            <a:ext cx="2133601" cy="461665"/>
          </a:xfrm>
          <a:prstGeom prst="rect">
            <a:avLst/>
          </a:prstGeom>
          <a:noFill/>
        </p:spPr>
        <p:txBody>
          <a:bodyPr wrap="square" rtlCol="0">
            <a:spAutoFit/>
          </a:bodyPr>
          <a:lstStyle/>
          <a:p>
            <a:pPr algn="ctr"/>
            <a:r>
              <a:rPr lang="nl-NL" sz="2400" b="1" dirty="0">
                <a:latin typeface="Eurostile" panose="020B0504020202050204" pitchFamily="34" charset="77"/>
              </a:rPr>
              <a:t>Architectuur</a:t>
            </a:r>
          </a:p>
        </p:txBody>
      </p:sp>
      <p:sp>
        <p:nvSpPr>
          <p:cNvPr id="7" name="Rechthoek 6">
            <a:extLst>
              <a:ext uri="{FF2B5EF4-FFF2-40B4-BE49-F238E27FC236}">
                <a16:creationId xmlns:a16="http://schemas.microsoft.com/office/drawing/2014/main" id="{5FABD714-AD8A-2A46-93C4-C4EB43A20C89}"/>
              </a:ext>
            </a:extLst>
          </p:cNvPr>
          <p:cNvSpPr/>
          <p:nvPr/>
        </p:nvSpPr>
        <p:spPr>
          <a:xfrm>
            <a:off x="4170216" y="1171322"/>
            <a:ext cx="7065819" cy="169735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nl-NL" sz="2400" dirty="0">
                <a:solidFill>
                  <a:srgbClr val="5E5E5E"/>
                </a:solidFill>
                <a:latin typeface="Cabin"/>
              </a:rPr>
              <a:t>Ontleding in afzonderlijke bepalingen;</a:t>
            </a:r>
          </a:p>
          <a:p>
            <a:pPr marL="342900" indent="-342900">
              <a:buFont typeface="Arial" panose="020B0604020202020204" pitchFamily="34" charset="0"/>
              <a:buChar char="•"/>
            </a:pPr>
            <a:r>
              <a:rPr lang="nl-NL" sz="2400" dirty="0">
                <a:solidFill>
                  <a:srgbClr val="5E5E5E"/>
                </a:solidFill>
                <a:latin typeface="Cabin"/>
              </a:rPr>
              <a:t>Wie betreft de regeling?</a:t>
            </a:r>
          </a:p>
          <a:p>
            <a:pPr marL="342900" indent="-342900">
              <a:buFont typeface="Arial" panose="020B0604020202020204" pitchFamily="34" charset="0"/>
              <a:buChar char="•"/>
            </a:pPr>
            <a:r>
              <a:rPr lang="nl-NL" sz="2400" dirty="0">
                <a:solidFill>
                  <a:srgbClr val="5E5E5E"/>
                </a:solidFill>
                <a:latin typeface="Cabin"/>
              </a:rPr>
              <a:t>Wat regelt de regeling?</a:t>
            </a:r>
          </a:p>
          <a:p>
            <a:pPr marL="342900" indent="-342900">
              <a:buFont typeface="Arial" panose="020B0604020202020204" pitchFamily="34" charset="0"/>
              <a:buChar char="•"/>
            </a:pPr>
            <a:r>
              <a:rPr lang="nl-NL" sz="2400" dirty="0">
                <a:solidFill>
                  <a:srgbClr val="5E5E5E"/>
                </a:solidFill>
                <a:latin typeface="Cabin"/>
              </a:rPr>
              <a:t>Hoe regelt de regeling dit?</a:t>
            </a:r>
          </a:p>
        </p:txBody>
      </p:sp>
      <p:sp>
        <p:nvSpPr>
          <p:cNvPr id="8" name="Rechthoek 7">
            <a:extLst>
              <a:ext uri="{FF2B5EF4-FFF2-40B4-BE49-F238E27FC236}">
                <a16:creationId xmlns:a16="http://schemas.microsoft.com/office/drawing/2014/main" id="{181B84E0-E719-824D-9DFC-C935177FEB80}"/>
              </a:ext>
            </a:extLst>
          </p:cNvPr>
          <p:cNvSpPr/>
          <p:nvPr/>
        </p:nvSpPr>
        <p:spPr>
          <a:xfrm>
            <a:off x="4170216" y="3072878"/>
            <a:ext cx="7065819" cy="169735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nl-NL" sz="2400" dirty="0">
                <a:solidFill>
                  <a:srgbClr val="5E5E5E"/>
                </a:solidFill>
                <a:latin typeface="Cabin"/>
              </a:rPr>
              <a:t>Volg de verwijzingen in de oppervlaktestructuur (verwijzingen, opdeling, delegatiebepalingen);</a:t>
            </a:r>
          </a:p>
          <a:p>
            <a:pPr marL="342900" indent="-342900">
              <a:buFont typeface="Arial" panose="020B0604020202020204" pitchFamily="34" charset="0"/>
              <a:buChar char="•"/>
            </a:pPr>
            <a:r>
              <a:rPr lang="nl-NL" sz="2400" dirty="0">
                <a:solidFill>
                  <a:srgbClr val="5E5E5E"/>
                </a:solidFill>
                <a:latin typeface="Cabin"/>
              </a:rPr>
              <a:t>Volg de diepstructuren van de regeling (de betekenisvolle laag “onder” het oppervlakte)</a:t>
            </a:r>
          </a:p>
        </p:txBody>
      </p:sp>
      <p:sp>
        <p:nvSpPr>
          <p:cNvPr id="9" name="Rechthoek 8">
            <a:extLst>
              <a:ext uri="{FF2B5EF4-FFF2-40B4-BE49-F238E27FC236}">
                <a16:creationId xmlns:a16="http://schemas.microsoft.com/office/drawing/2014/main" id="{B85C1844-270A-6C41-8FC6-46763B377E60}"/>
              </a:ext>
            </a:extLst>
          </p:cNvPr>
          <p:cNvSpPr/>
          <p:nvPr/>
        </p:nvSpPr>
        <p:spPr>
          <a:xfrm>
            <a:off x="4170216" y="4974434"/>
            <a:ext cx="7065819" cy="169735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nl-NL" sz="2400" dirty="0">
                <a:solidFill>
                  <a:srgbClr val="5E5E5E"/>
                </a:solidFill>
                <a:latin typeface="Cabin"/>
              </a:rPr>
              <a:t>De wet legt het doel vast, de lagere regelgeving de uitvoering;</a:t>
            </a:r>
          </a:p>
          <a:p>
            <a:pPr marL="342900" indent="-342900">
              <a:buFont typeface="Arial" panose="020B0604020202020204" pitchFamily="34" charset="0"/>
              <a:buChar char="•"/>
            </a:pPr>
            <a:r>
              <a:rPr lang="nl-NL" sz="2400" dirty="0">
                <a:solidFill>
                  <a:srgbClr val="5E5E5E"/>
                </a:solidFill>
                <a:latin typeface="Cabin"/>
              </a:rPr>
              <a:t>Decompositie en navigatie zonder interpretatie, objectief.</a:t>
            </a:r>
          </a:p>
        </p:txBody>
      </p:sp>
    </p:spTree>
    <p:extLst>
      <p:ext uri="{BB962C8B-B14F-4D97-AF65-F5344CB8AC3E}">
        <p14:creationId xmlns:p14="http://schemas.microsoft.com/office/powerpoint/2010/main" val="2755688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2EDEBD-7D9B-5143-A138-13B28C23F46D}"/>
              </a:ext>
            </a:extLst>
          </p:cNvPr>
          <p:cNvSpPr>
            <a:spLocks noGrp="1"/>
          </p:cNvSpPr>
          <p:nvPr>
            <p:ph type="title"/>
          </p:nvPr>
        </p:nvSpPr>
        <p:spPr/>
        <p:txBody>
          <a:bodyPr/>
          <a:lstStyle/>
          <a:p>
            <a:r>
              <a:rPr lang="nl-NL" dirty="0"/>
              <a:t>DNA van de wet- en regelgeving</a:t>
            </a:r>
          </a:p>
        </p:txBody>
      </p:sp>
      <p:sp>
        <p:nvSpPr>
          <p:cNvPr id="4" name="Tekstvak 3">
            <a:extLst>
              <a:ext uri="{FF2B5EF4-FFF2-40B4-BE49-F238E27FC236}">
                <a16:creationId xmlns:a16="http://schemas.microsoft.com/office/drawing/2014/main" id="{C0B129F8-FED3-0C44-A623-78C504BC4E92}"/>
              </a:ext>
            </a:extLst>
          </p:cNvPr>
          <p:cNvSpPr txBox="1"/>
          <p:nvPr/>
        </p:nvSpPr>
        <p:spPr>
          <a:xfrm>
            <a:off x="955965" y="1789165"/>
            <a:ext cx="2133601" cy="461665"/>
          </a:xfrm>
          <a:prstGeom prst="rect">
            <a:avLst/>
          </a:prstGeom>
          <a:noFill/>
        </p:spPr>
        <p:txBody>
          <a:bodyPr wrap="square" rtlCol="0">
            <a:spAutoFit/>
          </a:bodyPr>
          <a:lstStyle/>
          <a:p>
            <a:pPr algn="ctr"/>
            <a:r>
              <a:rPr lang="nl-NL" sz="2400" b="1" dirty="0">
                <a:latin typeface="Eurostile" panose="020B0504020202050204" pitchFamily="34" charset="77"/>
              </a:rPr>
              <a:t>Identificatie</a:t>
            </a:r>
          </a:p>
        </p:txBody>
      </p:sp>
      <p:sp>
        <p:nvSpPr>
          <p:cNvPr id="5" name="Tekstvak 4">
            <a:extLst>
              <a:ext uri="{FF2B5EF4-FFF2-40B4-BE49-F238E27FC236}">
                <a16:creationId xmlns:a16="http://schemas.microsoft.com/office/drawing/2014/main" id="{90278B4D-301E-A24A-B940-F8AD022F2E60}"/>
              </a:ext>
            </a:extLst>
          </p:cNvPr>
          <p:cNvSpPr txBox="1"/>
          <p:nvPr/>
        </p:nvSpPr>
        <p:spPr>
          <a:xfrm>
            <a:off x="955964" y="3690721"/>
            <a:ext cx="2133601" cy="461665"/>
          </a:xfrm>
          <a:prstGeom prst="rect">
            <a:avLst/>
          </a:prstGeom>
          <a:noFill/>
        </p:spPr>
        <p:txBody>
          <a:bodyPr wrap="square" rtlCol="0">
            <a:spAutoFit/>
          </a:bodyPr>
          <a:lstStyle/>
          <a:p>
            <a:pPr algn="ctr"/>
            <a:r>
              <a:rPr lang="nl-NL" sz="2400" b="1" dirty="0">
                <a:latin typeface="Eurostile" panose="020B0504020202050204" pitchFamily="34" charset="77"/>
              </a:rPr>
              <a:t>Definitie</a:t>
            </a:r>
          </a:p>
        </p:txBody>
      </p:sp>
      <p:sp>
        <p:nvSpPr>
          <p:cNvPr id="6" name="Tekstvak 5">
            <a:extLst>
              <a:ext uri="{FF2B5EF4-FFF2-40B4-BE49-F238E27FC236}">
                <a16:creationId xmlns:a16="http://schemas.microsoft.com/office/drawing/2014/main" id="{6979A001-5569-8F4E-A17B-4E7A63D6ACBE}"/>
              </a:ext>
            </a:extLst>
          </p:cNvPr>
          <p:cNvSpPr txBox="1"/>
          <p:nvPr/>
        </p:nvSpPr>
        <p:spPr>
          <a:xfrm>
            <a:off x="955963" y="5592277"/>
            <a:ext cx="2133601" cy="461665"/>
          </a:xfrm>
          <a:prstGeom prst="rect">
            <a:avLst/>
          </a:prstGeom>
          <a:noFill/>
        </p:spPr>
        <p:txBody>
          <a:bodyPr wrap="square" rtlCol="0">
            <a:spAutoFit/>
          </a:bodyPr>
          <a:lstStyle/>
          <a:p>
            <a:pPr algn="ctr"/>
            <a:r>
              <a:rPr lang="nl-NL" sz="2400" b="1" dirty="0">
                <a:latin typeface="Eurostile" panose="020B0504020202050204" pitchFamily="34" charset="77"/>
              </a:rPr>
              <a:t>Specificatie</a:t>
            </a:r>
          </a:p>
        </p:txBody>
      </p:sp>
      <p:sp>
        <p:nvSpPr>
          <p:cNvPr id="7" name="Rechthoek 6">
            <a:extLst>
              <a:ext uri="{FF2B5EF4-FFF2-40B4-BE49-F238E27FC236}">
                <a16:creationId xmlns:a16="http://schemas.microsoft.com/office/drawing/2014/main" id="{5FABD714-AD8A-2A46-93C4-C4EB43A20C89}"/>
              </a:ext>
            </a:extLst>
          </p:cNvPr>
          <p:cNvSpPr/>
          <p:nvPr/>
        </p:nvSpPr>
        <p:spPr>
          <a:xfrm>
            <a:off x="4170216" y="1171322"/>
            <a:ext cx="7065819" cy="169735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400" dirty="0">
                <a:solidFill>
                  <a:srgbClr val="5E5E5E"/>
                </a:solidFill>
                <a:latin typeface="Cabin"/>
              </a:rPr>
              <a:t>De wet identificeert:</a:t>
            </a:r>
          </a:p>
          <a:p>
            <a:pPr marL="342900" indent="-342900">
              <a:buFont typeface="Arial" panose="020B0604020202020204" pitchFamily="34" charset="0"/>
              <a:buChar char="•"/>
            </a:pPr>
            <a:r>
              <a:rPr lang="nl-NL" sz="2400" dirty="0">
                <a:solidFill>
                  <a:srgbClr val="5E5E5E"/>
                </a:solidFill>
                <a:latin typeface="Cabin"/>
              </a:rPr>
              <a:t>Doel (</a:t>
            </a:r>
            <a:r>
              <a:rPr lang="nl-NL" sz="2400" i="1" dirty="0">
                <a:solidFill>
                  <a:srgbClr val="5E5E5E"/>
                </a:solidFill>
                <a:latin typeface="Cabin"/>
              </a:rPr>
              <a:t>wat</a:t>
            </a:r>
            <a:r>
              <a:rPr lang="nl-NL" sz="2400" dirty="0">
                <a:solidFill>
                  <a:srgbClr val="5E5E5E"/>
                </a:solidFill>
                <a:latin typeface="Cabin"/>
              </a:rPr>
              <a:t> regelt deze wet);</a:t>
            </a:r>
            <a:endParaRPr lang="nl-NL" sz="2400" i="1" dirty="0">
              <a:solidFill>
                <a:srgbClr val="5E5E5E"/>
              </a:solidFill>
              <a:latin typeface="Cabin"/>
            </a:endParaRPr>
          </a:p>
          <a:p>
            <a:pPr marL="342900" indent="-342900">
              <a:buFont typeface="Arial" panose="020B0604020202020204" pitchFamily="34" charset="0"/>
              <a:buChar char="•"/>
            </a:pPr>
            <a:r>
              <a:rPr lang="nl-NL" sz="2400" dirty="0">
                <a:solidFill>
                  <a:srgbClr val="5E5E5E"/>
                </a:solidFill>
                <a:latin typeface="Cabin"/>
              </a:rPr>
              <a:t>Doelgroep (</a:t>
            </a:r>
            <a:r>
              <a:rPr lang="nl-NL" sz="2400" i="1" dirty="0">
                <a:solidFill>
                  <a:srgbClr val="5E5E5E"/>
                </a:solidFill>
                <a:latin typeface="Cabin"/>
              </a:rPr>
              <a:t>voor wie</a:t>
            </a:r>
            <a:r>
              <a:rPr lang="nl-NL" sz="2400" dirty="0">
                <a:solidFill>
                  <a:srgbClr val="5E5E5E"/>
                </a:solidFill>
                <a:latin typeface="Cabin"/>
              </a:rPr>
              <a:t> regelt deze wet dit);</a:t>
            </a:r>
          </a:p>
          <a:p>
            <a:pPr marL="342900" indent="-342900">
              <a:buFont typeface="Arial" panose="020B0604020202020204" pitchFamily="34" charset="0"/>
              <a:buChar char="•"/>
            </a:pPr>
            <a:r>
              <a:rPr lang="nl-NL" sz="2400" dirty="0">
                <a:solidFill>
                  <a:srgbClr val="5E5E5E"/>
                </a:solidFill>
                <a:latin typeface="Cabin"/>
              </a:rPr>
              <a:t>Voorwaarde (</a:t>
            </a:r>
            <a:r>
              <a:rPr lang="nl-NL" sz="2400" i="1" dirty="0">
                <a:solidFill>
                  <a:srgbClr val="5E5E5E"/>
                </a:solidFill>
                <a:latin typeface="Cabin"/>
              </a:rPr>
              <a:t>in welk geval</a:t>
            </a:r>
            <a:r>
              <a:rPr lang="nl-NL" sz="2400" dirty="0">
                <a:solidFill>
                  <a:srgbClr val="5E5E5E"/>
                </a:solidFill>
                <a:latin typeface="Cabin"/>
              </a:rPr>
              <a:t>)</a:t>
            </a:r>
          </a:p>
        </p:txBody>
      </p:sp>
      <p:sp>
        <p:nvSpPr>
          <p:cNvPr id="8" name="Rechthoek 7">
            <a:extLst>
              <a:ext uri="{FF2B5EF4-FFF2-40B4-BE49-F238E27FC236}">
                <a16:creationId xmlns:a16="http://schemas.microsoft.com/office/drawing/2014/main" id="{181B84E0-E719-824D-9DFC-C935177FEB80}"/>
              </a:ext>
            </a:extLst>
          </p:cNvPr>
          <p:cNvSpPr/>
          <p:nvPr/>
        </p:nvSpPr>
        <p:spPr>
          <a:xfrm>
            <a:off x="4170216" y="3072878"/>
            <a:ext cx="7065819" cy="169735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400" dirty="0">
                <a:solidFill>
                  <a:srgbClr val="5E5E5E"/>
                </a:solidFill>
                <a:latin typeface="Cabin"/>
              </a:rPr>
              <a:t>De wet- en/of onderliggende regelgeving zorgt voor de definitie van doel, doelgroep en voorwaarde.</a:t>
            </a:r>
          </a:p>
        </p:txBody>
      </p:sp>
      <p:sp>
        <p:nvSpPr>
          <p:cNvPr id="9" name="Rechthoek 8">
            <a:extLst>
              <a:ext uri="{FF2B5EF4-FFF2-40B4-BE49-F238E27FC236}">
                <a16:creationId xmlns:a16="http://schemas.microsoft.com/office/drawing/2014/main" id="{B85C1844-270A-6C41-8FC6-46763B377E60}"/>
              </a:ext>
            </a:extLst>
          </p:cNvPr>
          <p:cNvSpPr/>
          <p:nvPr/>
        </p:nvSpPr>
        <p:spPr>
          <a:xfrm>
            <a:off x="4170216" y="4974434"/>
            <a:ext cx="7065819" cy="169735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400" dirty="0">
                <a:solidFill>
                  <a:srgbClr val="5E5E5E"/>
                </a:solidFill>
                <a:latin typeface="Cabin"/>
              </a:rPr>
              <a:t>De wet- en of onderliggende regelgeving zorgt voor de specificatie van de uitvoering van de bepaling van doel, doelgroep en voorwaarde.</a:t>
            </a:r>
          </a:p>
        </p:txBody>
      </p:sp>
    </p:spTree>
    <p:extLst>
      <p:ext uri="{BB962C8B-B14F-4D97-AF65-F5344CB8AC3E}">
        <p14:creationId xmlns:p14="http://schemas.microsoft.com/office/powerpoint/2010/main" val="3995913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D0D6B4-C8BD-C747-A18B-EEFE254F0D72}"/>
              </a:ext>
            </a:extLst>
          </p:cNvPr>
          <p:cNvSpPr>
            <a:spLocks noGrp="1"/>
          </p:cNvSpPr>
          <p:nvPr>
            <p:ph type="title"/>
          </p:nvPr>
        </p:nvSpPr>
        <p:spPr/>
        <p:txBody>
          <a:bodyPr/>
          <a:lstStyle/>
          <a:p>
            <a:r>
              <a:rPr lang="nl-NL" dirty="0"/>
              <a:t>Agenda</a:t>
            </a:r>
          </a:p>
        </p:txBody>
      </p:sp>
      <p:sp>
        <p:nvSpPr>
          <p:cNvPr id="4" name="Rechthoek 3">
            <a:extLst>
              <a:ext uri="{FF2B5EF4-FFF2-40B4-BE49-F238E27FC236}">
                <a16:creationId xmlns:a16="http://schemas.microsoft.com/office/drawing/2014/main" id="{1D71D71B-0D06-9E4B-8335-63B10888CD4F}"/>
              </a:ext>
            </a:extLst>
          </p:cNvPr>
          <p:cNvSpPr/>
          <p:nvPr/>
        </p:nvSpPr>
        <p:spPr>
          <a:xfrm>
            <a:off x="2372425" y="1262738"/>
            <a:ext cx="8658432" cy="284480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ts val="3400"/>
              </a:lnSpc>
              <a:buFont typeface="Arial" panose="020B0604020202020204" pitchFamily="34" charset="0"/>
              <a:buChar char="•"/>
            </a:pPr>
            <a:r>
              <a:rPr lang="nl-NL" sz="2400" dirty="0">
                <a:solidFill>
                  <a:srgbClr val="5E5E5E"/>
                </a:solidFill>
                <a:latin typeface="Cabin"/>
              </a:rPr>
              <a:t>Intro: wat is slimmer met regelgeving, wie zijn wij?</a:t>
            </a:r>
          </a:p>
          <a:p>
            <a:pPr marL="342900" indent="-342900">
              <a:lnSpc>
                <a:spcPts val="3400"/>
              </a:lnSpc>
              <a:buFont typeface="Arial" panose="020B0604020202020204" pitchFamily="34" charset="0"/>
              <a:buChar char="•"/>
            </a:pPr>
            <a:r>
              <a:rPr lang="nl-NL" sz="2400" dirty="0">
                <a:solidFill>
                  <a:srgbClr val="5E5E5E"/>
                </a:solidFill>
                <a:latin typeface="Cabin"/>
              </a:rPr>
              <a:t>Waarom we wetten willen weten</a:t>
            </a:r>
          </a:p>
          <a:p>
            <a:pPr marL="342900" indent="-342900">
              <a:lnSpc>
                <a:spcPts val="3400"/>
              </a:lnSpc>
              <a:buFont typeface="Arial" panose="020B0604020202020204" pitchFamily="34" charset="0"/>
              <a:buChar char="•"/>
            </a:pPr>
            <a:r>
              <a:rPr lang="nl-NL" sz="2400" dirty="0">
                <a:solidFill>
                  <a:srgbClr val="5E5E5E"/>
                </a:solidFill>
                <a:latin typeface="Cabin"/>
              </a:rPr>
              <a:t>De uitdaging</a:t>
            </a:r>
          </a:p>
          <a:p>
            <a:pPr marL="342900" indent="-342900">
              <a:lnSpc>
                <a:spcPts val="3400"/>
              </a:lnSpc>
              <a:buFont typeface="Arial" panose="020B0604020202020204" pitchFamily="34" charset="0"/>
              <a:buChar char="•"/>
            </a:pPr>
            <a:r>
              <a:rPr lang="nl-NL" sz="2400" dirty="0">
                <a:solidFill>
                  <a:srgbClr val="5E5E5E"/>
                </a:solidFill>
                <a:latin typeface="Cabin"/>
              </a:rPr>
              <a:t>Het DNA van de wet- en regelgeving</a:t>
            </a:r>
          </a:p>
          <a:p>
            <a:pPr marL="342900" indent="-342900">
              <a:lnSpc>
                <a:spcPts val="3400"/>
              </a:lnSpc>
              <a:buFont typeface="Arial" panose="020B0604020202020204" pitchFamily="34" charset="0"/>
              <a:buChar char="•"/>
            </a:pPr>
            <a:r>
              <a:rPr lang="nl-NL" sz="2400" dirty="0">
                <a:solidFill>
                  <a:srgbClr val="5E5E5E"/>
                </a:solidFill>
                <a:latin typeface="Cabin"/>
              </a:rPr>
              <a:t>Praktijkcasus: de omgevingswet, het DNA en beslissystemen</a:t>
            </a:r>
          </a:p>
        </p:txBody>
      </p:sp>
      <p:sp>
        <p:nvSpPr>
          <p:cNvPr id="5" name="Rechthoek 4">
            <a:extLst>
              <a:ext uri="{FF2B5EF4-FFF2-40B4-BE49-F238E27FC236}">
                <a16:creationId xmlns:a16="http://schemas.microsoft.com/office/drawing/2014/main" id="{BAFA6CB1-2E52-EA48-A143-FF80196A89AD}"/>
              </a:ext>
            </a:extLst>
          </p:cNvPr>
          <p:cNvSpPr/>
          <p:nvPr/>
        </p:nvSpPr>
        <p:spPr>
          <a:xfrm>
            <a:off x="2372425" y="4528452"/>
            <a:ext cx="8658432" cy="172720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400" dirty="0">
                <a:solidFill>
                  <a:srgbClr val="5E5E5E"/>
                </a:solidFill>
                <a:latin typeface="Cabin"/>
              </a:rPr>
              <a:t>Discussie: wat kun je hiermee in in een 4e </a:t>
            </a:r>
            <a:r>
              <a:rPr lang="nl-NL" sz="2400" dirty="0" err="1">
                <a:solidFill>
                  <a:srgbClr val="5E5E5E"/>
                </a:solidFill>
                <a:latin typeface="Cabin"/>
              </a:rPr>
              <a:t>jaarsvak</a:t>
            </a:r>
            <a:r>
              <a:rPr lang="nl-NL" sz="2400" dirty="0">
                <a:solidFill>
                  <a:srgbClr val="5E5E5E"/>
                </a:solidFill>
                <a:latin typeface="Cabin"/>
              </a:rPr>
              <a:t> HBO rechten?</a:t>
            </a:r>
          </a:p>
        </p:txBody>
      </p:sp>
      <p:sp>
        <p:nvSpPr>
          <p:cNvPr id="8" name="Tekstvak 7">
            <a:extLst>
              <a:ext uri="{FF2B5EF4-FFF2-40B4-BE49-F238E27FC236}">
                <a16:creationId xmlns:a16="http://schemas.microsoft.com/office/drawing/2014/main" id="{0530E849-D5EE-C04E-A4DC-E70EE3F9744E}"/>
              </a:ext>
            </a:extLst>
          </p:cNvPr>
          <p:cNvSpPr txBox="1"/>
          <p:nvPr/>
        </p:nvSpPr>
        <p:spPr>
          <a:xfrm>
            <a:off x="640006" y="2454307"/>
            <a:ext cx="1042273" cy="461665"/>
          </a:xfrm>
          <a:prstGeom prst="rect">
            <a:avLst/>
          </a:prstGeom>
          <a:noFill/>
        </p:spPr>
        <p:txBody>
          <a:bodyPr wrap="none" rtlCol="0">
            <a:spAutoFit/>
          </a:bodyPr>
          <a:lstStyle/>
          <a:p>
            <a:pPr algn="ctr"/>
            <a:r>
              <a:rPr lang="nl-NL" sz="2400" b="1" dirty="0">
                <a:latin typeface="Eurostile" panose="020B0504020202050204" pitchFamily="34" charset="77"/>
              </a:rPr>
              <a:t>Deel 1</a:t>
            </a:r>
          </a:p>
        </p:txBody>
      </p:sp>
      <p:sp>
        <p:nvSpPr>
          <p:cNvPr id="9" name="Tekstvak 8">
            <a:extLst>
              <a:ext uri="{FF2B5EF4-FFF2-40B4-BE49-F238E27FC236}">
                <a16:creationId xmlns:a16="http://schemas.microsoft.com/office/drawing/2014/main" id="{A8F1BB8C-687A-D34F-9B3F-CDE03275EC38}"/>
              </a:ext>
            </a:extLst>
          </p:cNvPr>
          <p:cNvSpPr txBox="1"/>
          <p:nvPr/>
        </p:nvSpPr>
        <p:spPr>
          <a:xfrm>
            <a:off x="713378" y="5161222"/>
            <a:ext cx="1040671" cy="461665"/>
          </a:xfrm>
          <a:prstGeom prst="rect">
            <a:avLst/>
          </a:prstGeom>
          <a:noFill/>
        </p:spPr>
        <p:txBody>
          <a:bodyPr wrap="none" rtlCol="0">
            <a:spAutoFit/>
          </a:bodyPr>
          <a:lstStyle/>
          <a:p>
            <a:pPr algn="ctr"/>
            <a:r>
              <a:rPr lang="nl-NL" sz="2400" b="1" dirty="0">
                <a:latin typeface="Eurostile" panose="020B0504020202050204" pitchFamily="34" charset="77"/>
              </a:rPr>
              <a:t>Deel 2</a:t>
            </a:r>
          </a:p>
        </p:txBody>
      </p:sp>
    </p:spTree>
    <p:extLst>
      <p:ext uri="{BB962C8B-B14F-4D97-AF65-F5344CB8AC3E}">
        <p14:creationId xmlns:p14="http://schemas.microsoft.com/office/powerpoint/2010/main" val="2381326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4DB4EB-C68F-7644-BD93-2096EFEE7D21}"/>
              </a:ext>
            </a:extLst>
          </p:cNvPr>
          <p:cNvSpPr>
            <a:spLocks noGrp="1"/>
          </p:cNvSpPr>
          <p:nvPr>
            <p:ph type="title"/>
          </p:nvPr>
        </p:nvSpPr>
        <p:spPr/>
        <p:txBody>
          <a:bodyPr/>
          <a:lstStyle/>
          <a:p>
            <a:r>
              <a:rPr lang="nl-NL" dirty="0"/>
              <a:t>DNA van de wet- en regelgeving - Identificatie</a:t>
            </a:r>
          </a:p>
        </p:txBody>
      </p:sp>
      <p:sp>
        <p:nvSpPr>
          <p:cNvPr id="4" name="Rechthoek 3">
            <a:extLst>
              <a:ext uri="{FF2B5EF4-FFF2-40B4-BE49-F238E27FC236}">
                <a16:creationId xmlns:a16="http://schemas.microsoft.com/office/drawing/2014/main" id="{B5066543-759E-5C4A-8477-2F964268EA4E}"/>
              </a:ext>
            </a:extLst>
          </p:cNvPr>
          <p:cNvSpPr/>
          <p:nvPr/>
        </p:nvSpPr>
        <p:spPr>
          <a:xfrm>
            <a:off x="1480456" y="1672850"/>
            <a:ext cx="9819575" cy="379969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NL" sz="2400" dirty="0">
              <a:solidFill>
                <a:srgbClr val="5E5E5E"/>
              </a:solidFill>
              <a:latin typeface="Cabin"/>
            </a:endParaRPr>
          </a:p>
        </p:txBody>
      </p:sp>
      <p:pic>
        <p:nvPicPr>
          <p:cNvPr id="5" name="Afbeelding 4">
            <a:extLst>
              <a:ext uri="{FF2B5EF4-FFF2-40B4-BE49-F238E27FC236}">
                <a16:creationId xmlns:a16="http://schemas.microsoft.com/office/drawing/2014/main" id="{C2C1E655-8D78-2E4A-88FB-7A7002E4239B}"/>
              </a:ext>
            </a:extLst>
          </p:cNvPr>
          <p:cNvPicPr>
            <a:picLocks noChangeAspect="1"/>
          </p:cNvPicPr>
          <p:nvPr/>
        </p:nvPicPr>
        <p:blipFill>
          <a:blip r:embed="rId2"/>
          <a:stretch>
            <a:fillRect/>
          </a:stretch>
        </p:blipFill>
        <p:spPr>
          <a:xfrm>
            <a:off x="2002972" y="2254699"/>
            <a:ext cx="9477829" cy="2635995"/>
          </a:xfrm>
          <a:prstGeom prst="rect">
            <a:avLst/>
          </a:prstGeom>
        </p:spPr>
      </p:pic>
    </p:spTree>
    <p:extLst>
      <p:ext uri="{BB962C8B-B14F-4D97-AF65-F5344CB8AC3E}">
        <p14:creationId xmlns:p14="http://schemas.microsoft.com/office/powerpoint/2010/main" val="3019368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4DB4EB-C68F-7644-BD93-2096EFEE7D21}"/>
              </a:ext>
            </a:extLst>
          </p:cNvPr>
          <p:cNvSpPr>
            <a:spLocks noGrp="1"/>
          </p:cNvSpPr>
          <p:nvPr>
            <p:ph type="title"/>
          </p:nvPr>
        </p:nvSpPr>
        <p:spPr/>
        <p:txBody>
          <a:bodyPr/>
          <a:lstStyle/>
          <a:p>
            <a:r>
              <a:rPr lang="nl-NL" dirty="0"/>
              <a:t>DNA van de wet- en regelgeving - Identificatie</a:t>
            </a:r>
          </a:p>
        </p:txBody>
      </p:sp>
      <p:sp>
        <p:nvSpPr>
          <p:cNvPr id="4" name="Rechthoek 3">
            <a:extLst>
              <a:ext uri="{FF2B5EF4-FFF2-40B4-BE49-F238E27FC236}">
                <a16:creationId xmlns:a16="http://schemas.microsoft.com/office/drawing/2014/main" id="{B5066543-759E-5C4A-8477-2F964268EA4E}"/>
              </a:ext>
            </a:extLst>
          </p:cNvPr>
          <p:cNvSpPr/>
          <p:nvPr/>
        </p:nvSpPr>
        <p:spPr>
          <a:xfrm>
            <a:off x="2437033" y="1672850"/>
            <a:ext cx="7317934" cy="379969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NL" sz="2400" dirty="0">
              <a:solidFill>
                <a:srgbClr val="5E5E5E"/>
              </a:solidFill>
              <a:latin typeface="Cabin"/>
            </a:endParaRPr>
          </a:p>
        </p:txBody>
      </p:sp>
      <p:pic>
        <p:nvPicPr>
          <p:cNvPr id="3" name="Afbeelding 2">
            <a:extLst>
              <a:ext uri="{FF2B5EF4-FFF2-40B4-BE49-F238E27FC236}">
                <a16:creationId xmlns:a16="http://schemas.microsoft.com/office/drawing/2014/main" id="{8A2A3A19-72B8-6644-9DCE-5D1FABFD95B7}"/>
              </a:ext>
            </a:extLst>
          </p:cNvPr>
          <p:cNvPicPr>
            <a:picLocks noChangeAspect="1"/>
          </p:cNvPicPr>
          <p:nvPr/>
        </p:nvPicPr>
        <p:blipFill rotWithShape="1">
          <a:blip r:embed="rId2"/>
          <a:srcRect r="32321" b="68316"/>
          <a:stretch/>
        </p:blipFill>
        <p:spPr>
          <a:xfrm>
            <a:off x="3623245" y="2103208"/>
            <a:ext cx="4952719" cy="2538066"/>
          </a:xfrm>
          <a:prstGeom prst="rect">
            <a:avLst/>
          </a:prstGeom>
        </p:spPr>
      </p:pic>
    </p:spTree>
    <p:extLst>
      <p:ext uri="{BB962C8B-B14F-4D97-AF65-F5344CB8AC3E}">
        <p14:creationId xmlns:p14="http://schemas.microsoft.com/office/powerpoint/2010/main" val="2836861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4DB4EB-C68F-7644-BD93-2096EFEE7D21}"/>
              </a:ext>
            </a:extLst>
          </p:cNvPr>
          <p:cNvSpPr>
            <a:spLocks noGrp="1"/>
          </p:cNvSpPr>
          <p:nvPr>
            <p:ph type="title"/>
          </p:nvPr>
        </p:nvSpPr>
        <p:spPr/>
        <p:txBody>
          <a:bodyPr/>
          <a:lstStyle/>
          <a:p>
            <a:r>
              <a:rPr lang="nl-NL" dirty="0"/>
              <a:t>DNA van de wet- en regelgeving - Identificatie</a:t>
            </a:r>
          </a:p>
        </p:txBody>
      </p:sp>
      <p:sp>
        <p:nvSpPr>
          <p:cNvPr id="4" name="Rechthoek 3">
            <a:extLst>
              <a:ext uri="{FF2B5EF4-FFF2-40B4-BE49-F238E27FC236}">
                <a16:creationId xmlns:a16="http://schemas.microsoft.com/office/drawing/2014/main" id="{B5066543-759E-5C4A-8477-2F964268EA4E}"/>
              </a:ext>
            </a:extLst>
          </p:cNvPr>
          <p:cNvSpPr/>
          <p:nvPr/>
        </p:nvSpPr>
        <p:spPr>
          <a:xfrm>
            <a:off x="2437033" y="1672850"/>
            <a:ext cx="7317934" cy="379969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NL" sz="2400" dirty="0">
              <a:solidFill>
                <a:srgbClr val="5E5E5E"/>
              </a:solidFill>
              <a:latin typeface="Cabin"/>
            </a:endParaRPr>
          </a:p>
        </p:txBody>
      </p:sp>
      <p:pic>
        <p:nvPicPr>
          <p:cNvPr id="3" name="Afbeelding 2">
            <a:extLst>
              <a:ext uri="{FF2B5EF4-FFF2-40B4-BE49-F238E27FC236}">
                <a16:creationId xmlns:a16="http://schemas.microsoft.com/office/drawing/2014/main" id="{8A2A3A19-72B8-6644-9DCE-5D1FABFD95B7}"/>
              </a:ext>
            </a:extLst>
          </p:cNvPr>
          <p:cNvPicPr>
            <a:picLocks noChangeAspect="1"/>
          </p:cNvPicPr>
          <p:nvPr/>
        </p:nvPicPr>
        <p:blipFill rotWithShape="1">
          <a:blip r:embed="rId2"/>
          <a:srcRect l="4617" t="15629" r="-4617" b="45067"/>
          <a:stretch/>
        </p:blipFill>
        <p:spPr>
          <a:xfrm>
            <a:off x="2437033" y="1672850"/>
            <a:ext cx="7317934" cy="3148532"/>
          </a:xfrm>
          <a:prstGeom prst="rect">
            <a:avLst/>
          </a:prstGeom>
        </p:spPr>
      </p:pic>
    </p:spTree>
    <p:extLst>
      <p:ext uri="{BB962C8B-B14F-4D97-AF65-F5344CB8AC3E}">
        <p14:creationId xmlns:p14="http://schemas.microsoft.com/office/powerpoint/2010/main" val="3158127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4DB4EB-C68F-7644-BD93-2096EFEE7D21}"/>
              </a:ext>
            </a:extLst>
          </p:cNvPr>
          <p:cNvSpPr>
            <a:spLocks noGrp="1"/>
          </p:cNvSpPr>
          <p:nvPr>
            <p:ph type="title"/>
          </p:nvPr>
        </p:nvSpPr>
        <p:spPr/>
        <p:txBody>
          <a:bodyPr/>
          <a:lstStyle/>
          <a:p>
            <a:r>
              <a:rPr lang="nl-NL" dirty="0"/>
              <a:t>DNA van de wet- en regelgeving - Identificatie</a:t>
            </a:r>
          </a:p>
        </p:txBody>
      </p:sp>
      <p:sp>
        <p:nvSpPr>
          <p:cNvPr id="4" name="Rechthoek 3">
            <a:extLst>
              <a:ext uri="{FF2B5EF4-FFF2-40B4-BE49-F238E27FC236}">
                <a16:creationId xmlns:a16="http://schemas.microsoft.com/office/drawing/2014/main" id="{B5066543-759E-5C4A-8477-2F964268EA4E}"/>
              </a:ext>
            </a:extLst>
          </p:cNvPr>
          <p:cNvSpPr/>
          <p:nvPr/>
        </p:nvSpPr>
        <p:spPr>
          <a:xfrm>
            <a:off x="2437033" y="1672850"/>
            <a:ext cx="7317934" cy="379969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NL" sz="2400" dirty="0">
              <a:solidFill>
                <a:srgbClr val="5E5E5E"/>
              </a:solidFill>
              <a:latin typeface="Cabin"/>
            </a:endParaRPr>
          </a:p>
        </p:txBody>
      </p:sp>
      <p:pic>
        <p:nvPicPr>
          <p:cNvPr id="3" name="Afbeelding 2">
            <a:extLst>
              <a:ext uri="{FF2B5EF4-FFF2-40B4-BE49-F238E27FC236}">
                <a16:creationId xmlns:a16="http://schemas.microsoft.com/office/drawing/2014/main" id="{8A2A3A19-72B8-6644-9DCE-5D1FABFD95B7}"/>
              </a:ext>
            </a:extLst>
          </p:cNvPr>
          <p:cNvPicPr>
            <a:picLocks noChangeAspect="1"/>
          </p:cNvPicPr>
          <p:nvPr/>
        </p:nvPicPr>
        <p:blipFill rotWithShape="1">
          <a:blip r:embed="rId2"/>
          <a:srcRect l="3860" t="52567" r="-3860"/>
          <a:stretch/>
        </p:blipFill>
        <p:spPr>
          <a:xfrm>
            <a:off x="2437033" y="1672850"/>
            <a:ext cx="7317934" cy="3799694"/>
          </a:xfrm>
          <a:prstGeom prst="rect">
            <a:avLst/>
          </a:prstGeom>
        </p:spPr>
      </p:pic>
      <p:grpSp>
        <p:nvGrpSpPr>
          <p:cNvPr id="7" name="Groep 6">
            <a:extLst>
              <a:ext uri="{FF2B5EF4-FFF2-40B4-BE49-F238E27FC236}">
                <a16:creationId xmlns:a16="http://schemas.microsoft.com/office/drawing/2014/main" id="{8B9E2B90-E018-BC42-8D06-6528D633724C}"/>
              </a:ext>
            </a:extLst>
          </p:cNvPr>
          <p:cNvGrpSpPr/>
          <p:nvPr/>
        </p:nvGrpSpPr>
        <p:grpSpPr>
          <a:xfrm>
            <a:off x="0" y="5829299"/>
            <a:ext cx="11865429" cy="685800"/>
            <a:chOff x="0" y="5829299"/>
            <a:chExt cx="11865429" cy="685800"/>
          </a:xfrm>
        </p:grpSpPr>
        <p:pic>
          <p:nvPicPr>
            <p:cNvPr id="5" name="Afbeelding 4">
              <a:extLst>
                <a:ext uri="{FF2B5EF4-FFF2-40B4-BE49-F238E27FC236}">
                  <a16:creationId xmlns:a16="http://schemas.microsoft.com/office/drawing/2014/main" id="{B1612E6D-DDD4-9843-B247-C14F99924AB4}"/>
                </a:ext>
              </a:extLst>
            </p:cNvPr>
            <p:cNvPicPr>
              <a:picLocks noChangeAspect="1"/>
            </p:cNvPicPr>
            <p:nvPr/>
          </p:nvPicPr>
          <p:blipFill>
            <a:blip r:embed="rId3"/>
            <a:stretch>
              <a:fillRect/>
            </a:stretch>
          </p:blipFill>
          <p:spPr>
            <a:xfrm>
              <a:off x="2010229" y="5829299"/>
              <a:ext cx="9855200" cy="685800"/>
            </a:xfrm>
            <a:prstGeom prst="rect">
              <a:avLst/>
            </a:prstGeom>
            <a:effectLst>
              <a:outerShdw blurRad="50800" dist="38100" dir="2700000" algn="tl" rotWithShape="0">
                <a:prstClr val="black">
                  <a:alpha val="40000"/>
                </a:prstClr>
              </a:outerShdw>
            </a:effectLst>
          </p:spPr>
        </p:pic>
        <p:sp>
          <p:nvSpPr>
            <p:cNvPr id="6" name="Tekstvak 5">
              <a:extLst>
                <a:ext uri="{FF2B5EF4-FFF2-40B4-BE49-F238E27FC236}">
                  <a16:creationId xmlns:a16="http://schemas.microsoft.com/office/drawing/2014/main" id="{81F542CC-0EC8-E84F-AF51-73B4B6BBB120}"/>
                </a:ext>
              </a:extLst>
            </p:cNvPr>
            <p:cNvSpPr txBox="1"/>
            <p:nvPr/>
          </p:nvSpPr>
          <p:spPr>
            <a:xfrm>
              <a:off x="0" y="5941367"/>
              <a:ext cx="2133601" cy="461665"/>
            </a:xfrm>
            <a:prstGeom prst="rect">
              <a:avLst/>
            </a:prstGeom>
            <a:noFill/>
          </p:spPr>
          <p:txBody>
            <a:bodyPr wrap="square" rtlCol="0">
              <a:spAutoFit/>
            </a:bodyPr>
            <a:lstStyle/>
            <a:p>
              <a:pPr algn="ctr"/>
              <a:r>
                <a:rPr lang="nl-NL" sz="2400" b="1" dirty="0">
                  <a:latin typeface="Eurostile" panose="020B0504020202050204" pitchFamily="34" charset="77"/>
                </a:rPr>
                <a:t>Doelgroep</a:t>
              </a:r>
            </a:p>
          </p:txBody>
        </p:sp>
      </p:grpSp>
      <p:grpSp>
        <p:nvGrpSpPr>
          <p:cNvPr id="15" name="Groep 14">
            <a:extLst>
              <a:ext uri="{FF2B5EF4-FFF2-40B4-BE49-F238E27FC236}">
                <a16:creationId xmlns:a16="http://schemas.microsoft.com/office/drawing/2014/main" id="{9BC3EE68-6146-C045-96C5-60E30A10A4C8}"/>
              </a:ext>
            </a:extLst>
          </p:cNvPr>
          <p:cNvGrpSpPr/>
          <p:nvPr/>
        </p:nvGrpSpPr>
        <p:grpSpPr>
          <a:xfrm>
            <a:off x="0" y="3837687"/>
            <a:ext cx="12059559" cy="2706442"/>
            <a:chOff x="-1" y="3831929"/>
            <a:chExt cx="12059559" cy="2706442"/>
          </a:xfrm>
        </p:grpSpPr>
        <p:pic>
          <p:nvPicPr>
            <p:cNvPr id="8" name="Afbeelding 7">
              <a:extLst>
                <a:ext uri="{FF2B5EF4-FFF2-40B4-BE49-F238E27FC236}">
                  <a16:creationId xmlns:a16="http://schemas.microsoft.com/office/drawing/2014/main" id="{6FE38374-19A1-AE41-8355-C89678000B72}"/>
                </a:ext>
              </a:extLst>
            </p:cNvPr>
            <p:cNvPicPr>
              <a:picLocks noChangeAspect="1"/>
            </p:cNvPicPr>
            <p:nvPr/>
          </p:nvPicPr>
          <p:blipFill>
            <a:blip r:embed="rId4"/>
            <a:stretch>
              <a:fillRect/>
            </a:stretch>
          </p:blipFill>
          <p:spPr>
            <a:xfrm>
              <a:off x="2010229" y="3831929"/>
              <a:ext cx="10049329" cy="2706442"/>
            </a:xfrm>
            <a:prstGeom prst="rect">
              <a:avLst/>
            </a:prstGeom>
          </p:spPr>
        </p:pic>
        <p:sp>
          <p:nvSpPr>
            <p:cNvPr id="9" name="Tekstvak 8">
              <a:extLst>
                <a:ext uri="{FF2B5EF4-FFF2-40B4-BE49-F238E27FC236}">
                  <a16:creationId xmlns:a16="http://schemas.microsoft.com/office/drawing/2014/main" id="{E1164B61-1113-1041-AEDD-0692CE1A8A90}"/>
                </a:ext>
              </a:extLst>
            </p:cNvPr>
            <p:cNvSpPr txBox="1"/>
            <p:nvPr/>
          </p:nvSpPr>
          <p:spPr>
            <a:xfrm>
              <a:off x="-1" y="4954317"/>
              <a:ext cx="2133601" cy="461665"/>
            </a:xfrm>
            <a:prstGeom prst="rect">
              <a:avLst/>
            </a:prstGeom>
            <a:noFill/>
          </p:spPr>
          <p:txBody>
            <a:bodyPr wrap="square" rtlCol="0">
              <a:spAutoFit/>
            </a:bodyPr>
            <a:lstStyle/>
            <a:p>
              <a:pPr algn="ctr"/>
              <a:r>
                <a:rPr lang="nl-NL" sz="2400" b="1" dirty="0">
                  <a:latin typeface="Eurostile" panose="020B0504020202050204" pitchFamily="34" charset="77"/>
                </a:rPr>
                <a:t>Doel</a:t>
              </a:r>
            </a:p>
          </p:txBody>
        </p:sp>
        <p:sp>
          <p:nvSpPr>
            <p:cNvPr id="14" name="Rechthoek 13">
              <a:extLst>
                <a:ext uri="{FF2B5EF4-FFF2-40B4-BE49-F238E27FC236}">
                  <a16:creationId xmlns:a16="http://schemas.microsoft.com/office/drawing/2014/main" id="{05E7DC69-D613-8147-A9FC-221E2CEFCC0B}"/>
                </a:ext>
              </a:extLst>
            </p:cNvPr>
            <p:cNvSpPr/>
            <p:nvPr/>
          </p:nvSpPr>
          <p:spPr>
            <a:xfrm>
              <a:off x="326571" y="5923856"/>
              <a:ext cx="1560286" cy="591243"/>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13" name="Groep 12">
            <a:extLst>
              <a:ext uri="{FF2B5EF4-FFF2-40B4-BE49-F238E27FC236}">
                <a16:creationId xmlns:a16="http://schemas.microsoft.com/office/drawing/2014/main" id="{07E1C1AF-3FCB-2A44-928D-0830CFAA7118}"/>
              </a:ext>
            </a:extLst>
          </p:cNvPr>
          <p:cNvGrpSpPr/>
          <p:nvPr/>
        </p:nvGrpSpPr>
        <p:grpSpPr>
          <a:xfrm>
            <a:off x="0" y="3837687"/>
            <a:ext cx="12042096" cy="2786541"/>
            <a:chOff x="22903" y="3791878"/>
            <a:chExt cx="12042096" cy="2786541"/>
          </a:xfrm>
        </p:grpSpPr>
        <p:pic>
          <p:nvPicPr>
            <p:cNvPr id="11" name="Afbeelding 10">
              <a:extLst>
                <a:ext uri="{FF2B5EF4-FFF2-40B4-BE49-F238E27FC236}">
                  <a16:creationId xmlns:a16="http://schemas.microsoft.com/office/drawing/2014/main" id="{0A1FABE0-2C38-BC47-A020-A0A380F72483}"/>
                </a:ext>
              </a:extLst>
            </p:cNvPr>
            <p:cNvPicPr>
              <a:picLocks noChangeAspect="1"/>
            </p:cNvPicPr>
            <p:nvPr/>
          </p:nvPicPr>
          <p:blipFill>
            <a:blip r:embed="rId5"/>
            <a:stretch>
              <a:fillRect/>
            </a:stretch>
          </p:blipFill>
          <p:spPr>
            <a:xfrm>
              <a:off x="2010229" y="3791878"/>
              <a:ext cx="10054770" cy="2786541"/>
            </a:xfrm>
            <a:prstGeom prst="rect">
              <a:avLst/>
            </a:prstGeom>
          </p:spPr>
        </p:pic>
        <p:sp>
          <p:nvSpPr>
            <p:cNvPr id="12" name="Tekstvak 11">
              <a:extLst>
                <a:ext uri="{FF2B5EF4-FFF2-40B4-BE49-F238E27FC236}">
                  <a16:creationId xmlns:a16="http://schemas.microsoft.com/office/drawing/2014/main" id="{EF0DB2FD-F565-E941-8BBC-931EEBF166C4}"/>
                </a:ext>
              </a:extLst>
            </p:cNvPr>
            <p:cNvSpPr txBox="1"/>
            <p:nvPr/>
          </p:nvSpPr>
          <p:spPr>
            <a:xfrm>
              <a:off x="22903" y="4954317"/>
              <a:ext cx="1981885" cy="461665"/>
            </a:xfrm>
            <a:prstGeom prst="rect">
              <a:avLst/>
            </a:prstGeom>
            <a:solidFill>
              <a:srgbClr val="F0F0F0"/>
            </a:solidFill>
          </p:spPr>
          <p:txBody>
            <a:bodyPr wrap="square" rtlCol="0">
              <a:spAutoFit/>
            </a:bodyPr>
            <a:lstStyle/>
            <a:p>
              <a:pPr algn="ctr"/>
              <a:r>
                <a:rPr lang="nl-NL" sz="2400" b="1" dirty="0">
                  <a:latin typeface="Eurostile" panose="020B0504020202050204" pitchFamily="34" charset="77"/>
                </a:rPr>
                <a:t>Voorwaarden</a:t>
              </a:r>
            </a:p>
          </p:txBody>
        </p:sp>
      </p:grpSp>
    </p:spTree>
    <p:extLst>
      <p:ext uri="{BB962C8B-B14F-4D97-AF65-F5344CB8AC3E}">
        <p14:creationId xmlns:p14="http://schemas.microsoft.com/office/powerpoint/2010/main" val="3482855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3CAEAA-0515-E044-8C2A-1DE55E1A7F4B}"/>
              </a:ext>
            </a:extLst>
          </p:cNvPr>
          <p:cNvSpPr>
            <a:spLocks noGrp="1"/>
          </p:cNvSpPr>
          <p:nvPr>
            <p:ph type="title"/>
          </p:nvPr>
        </p:nvSpPr>
        <p:spPr/>
        <p:txBody>
          <a:bodyPr/>
          <a:lstStyle/>
          <a:p>
            <a:r>
              <a:rPr lang="nl-NL" dirty="0"/>
              <a:t>DNA van de wet- en regelgeving - Gevalscategorie</a:t>
            </a:r>
          </a:p>
        </p:txBody>
      </p:sp>
      <p:sp>
        <p:nvSpPr>
          <p:cNvPr id="3" name="Vijfhoek 2">
            <a:extLst>
              <a:ext uri="{FF2B5EF4-FFF2-40B4-BE49-F238E27FC236}">
                <a16:creationId xmlns:a16="http://schemas.microsoft.com/office/drawing/2014/main" id="{A57DCD1D-EECA-8E4D-BAF4-6FF4369B140A}"/>
              </a:ext>
            </a:extLst>
          </p:cNvPr>
          <p:cNvSpPr/>
          <p:nvPr/>
        </p:nvSpPr>
        <p:spPr>
          <a:xfrm>
            <a:off x="872836" y="2313709"/>
            <a:ext cx="4059382" cy="1590633"/>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2800" dirty="0"/>
              <a:t>Kom ik in aanmerking?</a:t>
            </a:r>
          </a:p>
        </p:txBody>
      </p:sp>
      <p:sp>
        <p:nvSpPr>
          <p:cNvPr id="4" name="Punthaak 3">
            <a:extLst>
              <a:ext uri="{FF2B5EF4-FFF2-40B4-BE49-F238E27FC236}">
                <a16:creationId xmlns:a16="http://schemas.microsoft.com/office/drawing/2014/main" id="{8613F467-10A8-8E44-99BD-12A1377F13DB}"/>
              </a:ext>
            </a:extLst>
          </p:cNvPr>
          <p:cNvSpPr/>
          <p:nvPr/>
        </p:nvSpPr>
        <p:spPr>
          <a:xfrm>
            <a:off x="4294909" y="2313710"/>
            <a:ext cx="4100945" cy="1590633"/>
          </a:xfrm>
          <a:prstGeom prst="chevron">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nl-NL" sz="2800" dirty="0"/>
              <a:t>      Kan ik het doel</a:t>
            </a:r>
          </a:p>
          <a:p>
            <a:pPr algn="ctr"/>
            <a:r>
              <a:rPr lang="nl-NL" sz="2800" dirty="0"/>
              <a:t>verkrijgen?</a:t>
            </a:r>
          </a:p>
        </p:txBody>
      </p:sp>
      <p:sp>
        <p:nvSpPr>
          <p:cNvPr id="5" name="Punthaak 4">
            <a:extLst>
              <a:ext uri="{FF2B5EF4-FFF2-40B4-BE49-F238E27FC236}">
                <a16:creationId xmlns:a16="http://schemas.microsoft.com/office/drawing/2014/main" id="{21358D76-A264-8E4F-AAE7-9CCCEF78393D}"/>
              </a:ext>
            </a:extLst>
          </p:cNvPr>
          <p:cNvSpPr/>
          <p:nvPr/>
        </p:nvSpPr>
        <p:spPr>
          <a:xfrm>
            <a:off x="7813964" y="2313710"/>
            <a:ext cx="4100945" cy="1590633"/>
          </a:xfrm>
          <a:prstGeom prst="chevron">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nl-NL" sz="2800" dirty="0"/>
              <a:t>   Kan ik het doel</a:t>
            </a:r>
          </a:p>
          <a:p>
            <a:pPr algn="ctr"/>
            <a:r>
              <a:rPr lang="nl-NL" sz="2800" dirty="0"/>
              <a:t>continueren?</a:t>
            </a:r>
          </a:p>
        </p:txBody>
      </p:sp>
      <p:sp>
        <p:nvSpPr>
          <p:cNvPr id="6" name="Tekstvak 5">
            <a:extLst>
              <a:ext uri="{FF2B5EF4-FFF2-40B4-BE49-F238E27FC236}">
                <a16:creationId xmlns:a16="http://schemas.microsoft.com/office/drawing/2014/main" id="{BFAB5DE8-57F2-6D47-90F7-6A112C978F38}"/>
              </a:ext>
            </a:extLst>
          </p:cNvPr>
          <p:cNvSpPr txBox="1"/>
          <p:nvPr/>
        </p:nvSpPr>
        <p:spPr>
          <a:xfrm>
            <a:off x="1616449" y="4750189"/>
            <a:ext cx="1511952" cy="461665"/>
          </a:xfrm>
          <a:prstGeom prst="rect">
            <a:avLst/>
          </a:prstGeom>
          <a:noFill/>
        </p:spPr>
        <p:txBody>
          <a:bodyPr wrap="none" rtlCol="0">
            <a:spAutoFit/>
          </a:bodyPr>
          <a:lstStyle/>
          <a:p>
            <a:r>
              <a:rPr lang="nl-NL" sz="2400" b="1" dirty="0">
                <a:latin typeface="Eurostile" panose="020B0504020202050204" pitchFamily="34" charset="77"/>
              </a:rPr>
              <a:t>Toeleiding</a:t>
            </a:r>
          </a:p>
        </p:txBody>
      </p:sp>
      <p:sp>
        <p:nvSpPr>
          <p:cNvPr id="7" name="Tekstvak 6">
            <a:extLst>
              <a:ext uri="{FF2B5EF4-FFF2-40B4-BE49-F238E27FC236}">
                <a16:creationId xmlns:a16="http://schemas.microsoft.com/office/drawing/2014/main" id="{F3EFE1C2-1B25-FE4E-9073-2FE263961741}"/>
              </a:ext>
            </a:extLst>
          </p:cNvPr>
          <p:cNvSpPr txBox="1"/>
          <p:nvPr/>
        </p:nvSpPr>
        <p:spPr>
          <a:xfrm>
            <a:off x="4265210" y="4750190"/>
            <a:ext cx="3661580" cy="461665"/>
          </a:xfrm>
          <a:prstGeom prst="rect">
            <a:avLst/>
          </a:prstGeom>
          <a:noFill/>
        </p:spPr>
        <p:txBody>
          <a:bodyPr wrap="none" rtlCol="0">
            <a:spAutoFit/>
          </a:bodyPr>
          <a:lstStyle/>
          <a:p>
            <a:r>
              <a:rPr lang="nl-NL" sz="2400" b="1" dirty="0">
                <a:latin typeface="Eurostile" panose="020B0504020202050204" pitchFamily="34" charset="77"/>
              </a:rPr>
              <a:t>Van aanvraag naar besluit</a:t>
            </a:r>
          </a:p>
        </p:txBody>
      </p:sp>
      <p:sp>
        <p:nvSpPr>
          <p:cNvPr id="8" name="Tekstvak 7">
            <a:extLst>
              <a:ext uri="{FF2B5EF4-FFF2-40B4-BE49-F238E27FC236}">
                <a16:creationId xmlns:a16="http://schemas.microsoft.com/office/drawing/2014/main" id="{D8F5AFBB-E46D-344A-BC3F-3CEF9920C18B}"/>
              </a:ext>
            </a:extLst>
          </p:cNvPr>
          <p:cNvSpPr txBox="1"/>
          <p:nvPr/>
        </p:nvSpPr>
        <p:spPr>
          <a:xfrm>
            <a:off x="8242838" y="4750188"/>
            <a:ext cx="3243196" cy="461665"/>
          </a:xfrm>
          <a:prstGeom prst="rect">
            <a:avLst/>
          </a:prstGeom>
          <a:noFill/>
        </p:spPr>
        <p:txBody>
          <a:bodyPr wrap="none" rtlCol="0">
            <a:spAutoFit/>
          </a:bodyPr>
          <a:lstStyle/>
          <a:p>
            <a:r>
              <a:rPr lang="nl-NL" sz="2400" b="1" dirty="0">
                <a:latin typeface="Eurostile" panose="020B0504020202050204" pitchFamily="34" charset="77"/>
              </a:rPr>
              <a:t>Handhaving, verlenging</a:t>
            </a:r>
          </a:p>
        </p:txBody>
      </p:sp>
    </p:spTree>
    <p:extLst>
      <p:ext uri="{BB962C8B-B14F-4D97-AF65-F5344CB8AC3E}">
        <p14:creationId xmlns:p14="http://schemas.microsoft.com/office/powerpoint/2010/main" val="3889956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4DB4EB-C68F-7644-BD93-2096EFEE7D21}"/>
              </a:ext>
            </a:extLst>
          </p:cNvPr>
          <p:cNvSpPr>
            <a:spLocks noGrp="1"/>
          </p:cNvSpPr>
          <p:nvPr>
            <p:ph type="title"/>
          </p:nvPr>
        </p:nvSpPr>
        <p:spPr/>
        <p:txBody>
          <a:bodyPr/>
          <a:lstStyle/>
          <a:p>
            <a:r>
              <a:rPr lang="nl-NL" dirty="0"/>
              <a:t>DNA van de wet- en regelgeving - Definitie</a:t>
            </a:r>
          </a:p>
        </p:txBody>
      </p:sp>
      <p:sp>
        <p:nvSpPr>
          <p:cNvPr id="4" name="Rechthoek 3">
            <a:extLst>
              <a:ext uri="{FF2B5EF4-FFF2-40B4-BE49-F238E27FC236}">
                <a16:creationId xmlns:a16="http://schemas.microsoft.com/office/drawing/2014/main" id="{B5066543-759E-5C4A-8477-2F964268EA4E}"/>
              </a:ext>
            </a:extLst>
          </p:cNvPr>
          <p:cNvSpPr/>
          <p:nvPr/>
        </p:nvSpPr>
        <p:spPr>
          <a:xfrm>
            <a:off x="2437033" y="1672850"/>
            <a:ext cx="7317934" cy="379969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NL" sz="2400" dirty="0">
              <a:solidFill>
                <a:srgbClr val="5E5E5E"/>
              </a:solidFill>
              <a:latin typeface="Cabin"/>
            </a:endParaRPr>
          </a:p>
        </p:txBody>
      </p:sp>
      <p:pic>
        <p:nvPicPr>
          <p:cNvPr id="5" name="Afbeelding 4">
            <a:extLst>
              <a:ext uri="{FF2B5EF4-FFF2-40B4-BE49-F238E27FC236}">
                <a16:creationId xmlns:a16="http://schemas.microsoft.com/office/drawing/2014/main" id="{9F0A0190-6195-6A48-9505-7003A2A91DF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1354" b="70863"/>
          <a:stretch/>
        </p:blipFill>
        <p:spPr>
          <a:xfrm>
            <a:off x="3572804" y="2371432"/>
            <a:ext cx="4823051" cy="2519223"/>
          </a:xfrm>
          <a:prstGeom prst="rect">
            <a:avLst/>
          </a:prstGeom>
        </p:spPr>
      </p:pic>
    </p:spTree>
    <p:extLst>
      <p:ext uri="{BB962C8B-B14F-4D97-AF65-F5344CB8AC3E}">
        <p14:creationId xmlns:p14="http://schemas.microsoft.com/office/powerpoint/2010/main" val="2584111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4DB4EB-C68F-7644-BD93-2096EFEE7D21}"/>
              </a:ext>
            </a:extLst>
          </p:cNvPr>
          <p:cNvSpPr>
            <a:spLocks noGrp="1"/>
          </p:cNvSpPr>
          <p:nvPr>
            <p:ph type="title"/>
          </p:nvPr>
        </p:nvSpPr>
        <p:spPr/>
        <p:txBody>
          <a:bodyPr/>
          <a:lstStyle/>
          <a:p>
            <a:r>
              <a:rPr lang="nl-NL" dirty="0"/>
              <a:t>DNA van de wet- en regelgeving - Definitie</a:t>
            </a:r>
          </a:p>
        </p:txBody>
      </p:sp>
      <p:sp>
        <p:nvSpPr>
          <p:cNvPr id="4" name="Rechthoek 3">
            <a:extLst>
              <a:ext uri="{FF2B5EF4-FFF2-40B4-BE49-F238E27FC236}">
                <a16:creationId xmlns:a16="http://schemas.microsoft.com/office/drawing/2014/main" id="{B5066543-759E-5C4A-8477-2F964268EA4E}"/>
              </a:ext>
            </a:extLst>
          </p:cNvPr>
          <p:cNvSpPr/>
          <p:nvPr/>
        </p:nvSpPr>
        <p:spPr>
          <a:xfrm>
            <a:off x="2437033" y="1672850"/>
            <a:ext cx="7317934" cy="379969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NL" sz="2400" dirty="0">
              <a:solidFill>
                <a:srgbClr val="5E5E5E"/>
              </a:solidFill>
              <a:latin typeface="Cabin"/>
            </a:endParaRPr>
          </a:p>
        </p:txBody>
      </p:sp>
      <p:pic>
        <p:nvPicPr>
          <p:cNvPr id="5" name="Afbeelding 4">
            <a:extLst>
              <a:ext uri="{FF2B5EF4-FFF2-40B4-BE49-F238E27FC236}">
                <a16:creationId xmlns:a16="http://schemas.microsoft.com/office/drawing/2014/main" id="{9F0A0190-6195-6A48-9505-7003A2A91DF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160" t="10829" r="-1576" b="47147"/>
          <a:stretch/>
        </p:blipFill>
        <p:spPr>
          <a:xfrm>
            <a:off x="2437033" y="1672850"/>
            <a:ext cx="6914785" cy="3633441"/>
          </a:xfrm>
          <a:prstGeom prst="rect">
            <a:avLst/>
          </a:prstGeom>
        </p:spPr>
      </p:pic>
    </p:spTree>
    <p:extLst>
      <p:ext uri="{BB962C8B-B14F-4D97-AF65-F5344CB8AC3E}">
        <p14:creationId xmlns:p14="http://schemas.microsoft.com/office/powerpoint/2010/main" val="2507679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4DB4EB-C68F-7644-BD93-2096EFEE7D21}"/>
              </a:ext>
            </a:extLst>
          </p:cNvPr>
          <p:cNvSpPr>
            <a:spLocks noGrp="1"/>
          </p:cNvSpPr>
          <p:nvPr>
            <p:ph type="title"/>
          </p:nvPr>
        </p:nvSpPr>
        <p:spPr/>
        <p:txBody>
          <a:bodyPr/>
          <a:lstStyle/>
          <a:p>
            <a:r>
              <a:rPr lang="nl-NL" dirty="0"/>
              <a:t>DNA van de wet- en regelgeving - Definitie</a:t>
            </a:r>
          </a:p>
        </p:txBody>
      </p:sp>
      <p:sp>
        <p:nvSpPr>
          <p:cNvPr id="4" name="Rechthoek 3">
            <a:extLst>
              <a:ext uri="{FF2B5EF4-FFF2-40B4-BE49-F238E27FC236}">
                <a16:creationId xmlns:a16="http://schemas.microsoft.com/office/drawing/2014/main" id="{B5066543-759E-5C4A-8477-2F964268EA4E}"/>
              </a:ext>
            </a:extLst>
          </p:cNvPr>
          <p:cNvSpPr/>
          <p:nvPr/>
        </p:nvSpPr>
        <p:spPr>
          <a:xfrm>
            <a:off x="2437033" y="1672850"/>
            <a:ext cx="7317934" cy="379969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NL" sz="2400" dirty="0">
              <a:solidFill>
                <a:srgbClr val="5E5E5E"/>
              </a:solidFill>
              <a:latin typeface="Cabin"/>
            </a:endParaRPr>
          </a:p>
        </p:txBody>
      </p:sp>
      <p:pic>
        <p:nvPicPr>
          <p:cNvPr id="5" name="Afbeelding 4">
            <a:extLst>
              <a:ext uri="{FF2B5EF4-FFF2-40B4-BE49-F238E27FC236}">
                <a16:creationId xmlns:a16="http://schemas.microsoft.com/office/drawing/2014/main" id="{9F0A0190-6195-6A48-9505-7003A2A91DF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962" t="57300" r="-1380" b="-1247"/>
          <a:stretch/>
        </p:blipFill>
        <p:spPr>
          <a:xfrm>
            <a:off x="2437033" y="1672850"/>
            <a:ext cx="6914785" cy="3799695"/>
          </a:xfrm>
          <a:prstGeom prst="rect">
            <a:avLst/>
          </a:prstGeom>
        </p:spPr>
      </p:pic>
    </p:spTree>
    <p:extLst>
      <p:ext uri="{BB962C8B-B14F-4D97-AF65-F5344CB8AC3E}">
        <p14:creationId xmlns:p14="http://schemas.microsoft.com/office/powerpoint/2010/main" val="1809732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4DB4EB-C68F-7644-BD93-2096EFEE7D21}"/>
              </a:ext>
            </a:extLst>
          </p:cNvPr>
          <p:cNvSpPr>
            <a:spLocks noGrp="1"/>
          </p:cNvSpPr>
          <p:nvPr>
            <p:ph type="title"/>
          </p:nvPr>
        </p:nvSpPr>
        <p:spPr/>
        <p:txBody>
          <a:bodyPr/>
          <a:lstStyle/>
          <a:p>
            <a:r>
              <a:rPr lang="nl-NL" dirty="0"/>
              <a:t>DNA van de wet- en regelgeving - Specificatie</a:t>
            </a:r>
          </a:p>
        </p:txBody>
      </p:sp>
      <p:sp>
        <p:nvSpPr>
          <p:cNvPr id="4" name="Rechthoek 3">
            <a:extLst>
              <a:ext uri="{FF2B5EF4-FFF2-40B4-BE49-F238E27FC236}">
                <a16:creationId xmlns:a16="http://schemas.microsoft.com/office/drawing/2014/main" id="{B5066543-759E-5C4A-8477-2F964268EA4E}"/>
              </a:ext>
            </a:extLst>
          </p:cNvPr>
          <p:cNvSpPr/>
          <p:nvPr/>
        </p:nvSpPr>
        <p:spPr>
          <a:xfrm>
            <a:off x="2104524" y="1354195"/>
            <a:ext cx="8300240" cy="47972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NL" sz="2400" dirty="0">
              <a:solidFill>
                <a:srgbClr val="5E5E5E"/>
              </a:solidFill>
              <a:latin typeface="Cabin"/>
            </a:endParaRPr>
          </a:p>
        </p:txBody>
      </p:sp>
      <p:pic>
        <p:nvPicPr>
          <p:cNvPr id="6" name="Afbeelding 5">
            <a:extLst>
              <a:ext uri="{FF2B5EF4-FFF2-40B4-BE49-F238E27FC236}">
                <a16:creationId xmlns:a16="http://schemas.microsoft.com/office/drawing/2014/main" id="{45003FA4-316C-2140-B041-A052F79F1D43}"/>
              </a:ext>
            </a:extLst>
          </p:cNvPr>
          <p:cNvPicPr>
            <a:picLocks noChangeAspect="1"/>
          </p:cNvPicPr>
          <p:nvPr/>
        </p:nvPicPr>
        <p:blipFill>
          <a:blip r:embed="rId2"/>
          <a:stretch>
            <a:fillRect/>
          </a:stretch>
        </p:blipFill>
        <p:spPr>
          <a:xfrm>
            <a:off x="2230582" y="1556122"/>
            <a:ext cx="7827818" cy="4401684"/>
          </a:xfrm>
          <a:prstGeom prst="rect">
            <a:avLst/>
          </a:prstGeom>
        </p:spPr>
      </p:pic>
    </p:spTree>
    <p:extLst>
      <p:ext uri="{BB962C8B-B14F-4D97-AF65-F5344CB8AC3E}">
        <p14:creationId xmlns:p14="http://schemas.microsoft.com/office/powerpoint/2010/main" val="583591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8FEA2F-3506-2B42-B422-5C9501EB6A68}"/>
              </a:ext>
            </a:extLst>
          </p:cNvPr>
          <p:cNvSpPr>
            <a:spLocks noGrp="1"/>
          </p:cNvSpPr>
          <p:nvPr>
            <p:ph type="title"/>
          </p:nvPr>
        </p:nvSpPr>
        <p:spPr/>
        <p:txBody>
          <a:bodyPr/>
          <a:lstStyle/>
          <a:p>
            <a:r>
              <a:rPr lang="nl-NL" dirty="0"/>
              <a:t>Dialoog</a:t>
            </a:r>
          </a:p>
        </p:txBody>
      </p:sp>
      <p:sp>
        <p:nvSpPr>
          <p:cNvPr id="3" name="Afgeronde rechthoek 2">
            <a:extLst>
              <a:ext uri="{FF2B5EF4-FFF2-40B4-BE49-F238E27FC236}">
                <a16:creationId xmlns:a16="http://schemas.microsoft.com/office/drawing/2014/main" id="{30D1B8E2-066E-EC47-9B51-2786DD5E2ED0}"/>
              </a:ext>
            </a:extLst>
          </p:cNvPr>
          <p:cNvSpPr/>
          <p:nvPr/>
        </p:nvSpPr>
        <p:spPr>
          <a:xfrm>
            <a:off x="5179387" y="3006247"/>
            <a:ext cx="2279737" cy="136533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2200" dirty="0"/>
              <a:t>Gevals-</a:t>
            </a:r>
          </a:p>
          <a:p>
            <a:pPr algn="ctr"/>
            <a:r>
              <a:rPr lang="nl-NL" sz="2200" dirty="0"/>
              <a:t>categorie</a:t>
            </a:r>
          </a:p>
        </p:txBody>
      </p:sp>
      <p:sp>
        <p:nvSpPr>
          <p:cNvPr id="5" name="Wolk 4">
            <a:extLst>
              <a:ext uri="{FF2B5EF4-FFF2-40B4-BE49-F238E27FC236}">
                <a16:creationId xmlns:a16="http://schemas.microsoft.com/office/drawing/2014/main" id="{BC1FCE3A-0ED7-6E4A-9311-F8B658C87613}"/>
              </a:ext>
            </a:extLst>
          </p:cNvPr>
          <p:cNvSpPr/>
          <p:nvPr/>
        </p:nvSpPr>
        <p:spPr>
          <a:xfrm>
            <a:off x="321998" y="2943616"/>
            <a:ext cx="2229633" cy="1490597"/>
          </a:xfrm>
          <a:prstGeom prst="cloud">
            <a:avLst/>
          </a:prstGeom>
        </p:spPr>
        <p:style>
          <a:lnRef idx="0">
            <a:schemeClr val="accent6"/>
          </a:lnRef>
          <a:fillRef idx="3">
            <a:schemeClr val="accent6"/>
          </a:fillRef>
          <a:effectRef idx="3">
            <a:schemeClr val="accent6"/>
          </a:effectRef>
          <a:fontRef idx="minor">
            <a:schemeClr val="lt1"/>
          </a:fontRef>
        </p:style>
        <p:txBody>
          <a:bodyPr wrap="none" rtlCol="0" anchor="ctr"/>
          <a:lstStyle/>
          <a:p>
            <a:pPr algn="ctr"/>
            <a:r>
              <a:rPr lang="nl-NL" sz="2200" dirty="0"/>
              <a:t>Gebeurtenis</a:t>
            </a:r>
          </a:p>
          <a:p>
            <a:pPr algn="ctr"/>
            <a:r>
              <a:rPr lang="nl-NL" sz="2200" dirty="0"/>
              <a:t>profiel</a:t>
            </a:r>
          </a:p>
        </p:txBody>
      </p:sp>
      <p:sp>
        <p:nvSpPr>
          <p:cNvPr id="6" name="Rechthoek 5">
            <a:extLst>
              <a:ext uri="{FF2B5EF4-FFF2-40B4-BE49-F238E27FC236}">
                <a16:creationId xmlns:a16="http://schemas.microsoft.com/office/drawing/2014/main" id="{11731E16-E490-0C43-97C0-CD752CCD1A12}"/>
              </a:ext>
            </a:extLst>
          </p:cNvPr>
          <p:cNvSpPr/>
          <p:nvPr/>
        </p:nvSpPr>
        <p:spPr>
          <a:xfrm>
            <a:off x="9359131" y="3006245"/>
            <a:ext cx="2279737" cy="136533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2200" dirty="0"/>
              <a:t>Juridische</a:t>
            </a:r>
          </a:p>
          <a:p>
            <a:pPr algn="ctr"/>
            <a:r>
              <a:rPr lang="nl-NL" sz="2200" dirty="0"/>
              <a:t>bepalingen</a:t>
            </a:r>
          </a:p>
        </p:txBody>
      </p:sp>
      <p:cxnSp>
        <p:nvCxnSpPr>
          <p:cNvPr id="8" name="Rechte verbindingslijn met pijl 7">
            <a:extLst>
              <a:ext uri="{FF2B5EF4-FFF2-40B4-BE49-F238E27FC236}">
                <a16:creationId xmlns:a16="http://schemas.microsoft.com/office/drawing/2014/main" id="{EF1FAB53-33A5-2D49-8C2A-6237EFEFD6DD}"/>
              </a:ext>
            </a:extLst>
          </p:cNvPr>
          <p:cNvCxnSpPr>
            <a:stCxn id="5" idx="0"/>
            <a:endCxn id="3" idx="1"/>
          </p:cNvCxnSpPr>
          <p:nvPr/>
        </p:nvCxnSpPr>
        <p:spPr>
          <a:xfrm>
            <a:off x="2549773" y="3688915"/>
            <a:ext cx="2629614" cy="1"/>
          </a:xfrm>
          <a:prstGeom prst="straightConnector1">
            <a:avLst/>
          </a:prstGeom>
          <a:ln w="57150" cap="flat" cmpd="sng" algn="ctr">
            <a:solidFill>
              <a:schemeClr val="accent5"/>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 name="Rechte verbindingslijn met pijl 8">
            <a:extLst>
              <a:ext uri="{FF2B5EF4-FFF2-40B4-BE49-F238E27FC236}">
                <a16:creationId xmlns:a16="http://schemas.microsoft.com/office/drawing/2014/main" id="{9D1A0110-45F3-5E4D-9A82-8F6DEB2B10C1}"/>
              </a:ext>
            </a:extLst>
          </p:cNvPr>
          <p:cNvCxnSpPr>
            <a:cxnSpLocks/>
            <a:stCxn id="3" idx="3"/>
            <a:endCxn id="6" idx="1"/>
          </p:cNvCxnSpPr>
          <p:nvPr/>
        </p:nvCxnSpPr>
        <p:spPr>
          <a:xfrm flipV="1">
            <a:off x="7459124" y="3688914"/>
            <a:ext cx="1900007" cy="2"/>
          </a:xfrm>
          <a:prstGeom prst="straightConnector1">
            <a:avLst/>
          </a:prstGeom>
          <a:ln w="57150" cap="flat" cmpd="sng" algn="ctr">
            <a:solidFill>
              <a:schemeClr val="accent5"/>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2" name="Tekstvak 11">
            <a:extLst>
              <a:ext uri="{FF2B5EF4-FFF2-40B4-BE49-F238E27FC236}">
                <a16:creationId xmlns:a16="http://schemas.microsoft.com/office/drawing/2014/main" id="{F9571D9E-51D9-D944-A381-ED7BD711B02B}"/>
              </a:ext>
            </a:extLst>
          </p:cNvPr>
          <p:cNvSpPr txBox="1"/>
          <p:nvPr/>
        </p:nvSpPr>
        <p:spPr>
          <a:xfrm>
            <a:off x="3148248" y="3213556"/>
            <a:ext cx="1258999" cy="430887"/>
          </a:xfrm>
          <a:prstGeom prst="rect">
            <a:avLst/>
          </a:prstGeom>
          <a:noFill/>
        </p:spPr>
        <p:txBody>
          <a:bodyPr wrap="none" rtlCol="0">
            <a:spAutoFit/>
          </a:bodyPr>
          <a:lstStyle/>
          <a:p>
            <a:r>
              <a:rPr lang="nl-NL" sz="2200" dirty="0"/>
              <a:t>matching</a:t>
            </a:r>
          </a:p>
        </p:txBody>
      </p:sp>
      <p:sp>
        <p:nvSpPr>
          <p:cNvPr id="13" name="Tekstvak 12">
            <a:extLst>
              <a:ext uri="{FF2B5EF4-FFF2-40B4-BE49-F238E27FC236}">
                <a16:creationId xmlns:a16="http://schemas.microsoft.com/office/drawing/2014/main" id="{5E5A3939-6F93-6F43-89D3-6ADB2C6A9CC2}"/>
              </a:ext>
            </a:extLst>
          </p:cNvPr>
          <p:cNvSpPr txBox="1"/>
          <p:nvPr/>
        </p:nvSpPr>
        <p:spPr>
          <a:xfrm>
            <a:off x="7459124" y="3258026"/>
            <a:ext cx="1900007" cy="430887"/>
          </a:xfrm>
          <a:prstGeom prst="rect">
            <a:avLst/>
          </a:prstGeom>
          <a:noFill/>
        </p:spPr>
        <p:txBody>
          <a:bodyPr wrap="none" rtlCol="0">
            <a:spAutoFit/>
          </a:bodyPr>
          <a:lstStyle/>
          <a:p>
            <a:r>
              <a:rPr lang="nl-NL" sz="2200" dirty="0"/>
              <a:t>gekoppeld aan</a:t>
            </a:r>
          </a:p>
        </p:txBody>
      </p:sp>
      <p:cxnSp>
        <p:nvCxnSpPr>
          <p:cNvPr id="19" name="Rechte verbindingslijn 18">
            <a:extLst>
              <a:ext uri="{FF2B5EF4-FFF2-40B4-BE49-F238E27FC236}">
                <a16:creationId xmlns:a16="http://schemas.microsoft.com/office/drawing/2014/main" id="{F29E5083-23DF-4049-A8E2-3474522AC6A1}"/>
              </a:ext>
            </a:extLst>
          </p:cNvPr>
          <p:cNvCxnSpPr/>
          <p:nvPr/>
        </p:nvCxnSpPr>
        <p:spPr>
          <a:xfrm>
            <a:off x="4731657" y="1277257"/>
            <a:ext cx="0" cy="50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kstvak 19">
            <a:extLst>
              <a:ext uri="{FF2B5EF4-FFF2-40B4-BE49-F238E27FC236}">
                <a16:creationId xmlns:a16="http://schemas.microsoft.com/office/drawing/2014/main" id="{2D9E6325-13EC-0847-86C0-B6B373B95EE9}"/>
              </a:ext>
            </a:extLst>
          </p:cNvPr>
          <p:cNvSpPr txBox="1"/>
          <p:nvPr/>
        </p:nvSpPr>
        <p:spPr>
          <a:xfrm>
            <a:off x="6554689" y="1357430"/>
            <a:ext cx="3708876" cy="461665"/>
          </a:xfrm>
          <a:prstGeom prst="rect">
            <a:avLst/>
          </a:prstGeom>
          <a:noFill/>
        </p:spPr>
        <p:txBody>
          <a:bodyPr wrap="square" rtlCol="0">
            <a:spAutoFit/>
          </a:bodyPr>
          <a:lstStyle/>
          <a:p>
            <a:pPr algn="ctr"/>
            <a:r>
              <a:rPr lang="nl-NL" sz="2400" b="1" dirty="0">
                <a:latin typeface="Eurostile" panose="020B0504020202050204" pitchFamily="34" charset="77"/>
              </a:rPr>
              <a:t>Aanbod</a:t>
            </a:r>
          </a:p>
        </p:txBody>
      </p:sp>
      <p:sp>
        <p:nvSpPr>
          <p:cNvPr id="21" name="Tekstvak 20">
            <a:extLst>
              <a:ext uri="{FF2B5EF4-FFF2-40B4-BE49-F238E27FC236}">
                <a16:creationId xmlns:a16="http://schemas.microsoft.com/office/drawing/2014/main" id="{EAA94385-5385-5B43-A377-F7EBC8989764}"/>
              </a:ext>
            </a:extLst>
          </p:cNvPr>
          <p:cNvSpPr txBox="1"/>
          <p:nvPr/>
        </p:nvSpPr>
        <p:spPr>
          <a:xfrm>
            <a:off x="517987" y="1356296"/>
            <a:ext cx="3708876" cy="461665"/>
          </a:xfrm>
          <a:prstGeom prst="rect">
            <a:avLst/>
          </a:prstGeom>
          <a:noFill/>
        </p:spPr>
        <p:txBody>
          <a:bodyPr wrap="square" rtlCol="0">
            <a:spAutoFit/>
          </a:bodyPr>
          <a:lstStyle/>
          <a:p>
            <a:pPr algn="ctr"/>
            <a:r>
              <a:rPr lang="nl-NL" sz="2400" b="1" dirty="0">
                <a:latin typeface="Eurostile" panose="020B0504020202050204" pitchFamily="34" charset="77"/>
              </a:rPr>
              <a:t>Vraag</a:t>
            </a:r>
          </a:p>
        </p:txBody>
      </p:sp>
      <p:sp>
        <p:nvSpPr>
          <p:cNvPr id="22" name="Tekstvak 21">
            <a:extLst>
              <a:ext uri="{FF2B5EF4-FFF2-40B4-BE49-F238E27FC236}">
                <a16:creationId xmlns:a16="http://schemas.microsoft.com/office/drawing/2014/main" id="{A499D59F-250A-044E-972D-8416F2FA1BFE}"/>
              </a:ext>
            </a:extLst>
          </p:cNvPr>
          <p:cNvSpPr txBox="1"/>
          <p:nvPr/>
        </p:nvSpPr>
        <p:spPr>
          <a:xfrm>
            <a:off x="760009" y="5935835"/>
            <a:ext cx="3255443" cy="369332"/>
          </a:xfrm>
          <a:prstGeom prst="rect">
            <a:avLst/>
          </a:prstGeom>
          <a:noFill/>
        </p:spPr>
        <p:txBody>
          <a:bodyPr wrap="none" rtlCol="0">
            <a:spAutoFit/>
          </a:bodyPr>
          <a:lstStyle/>
          <a:p>
            <a:r>
              <a:rPr lang="nl-NL" dirty="0"/>
              <a:t>Burgers, bedrijven, maatschappij</a:t>
            </a:r>
          </a:p>
        </p:txBody>
      </p:sp>
      <p:sp>
        <p:nvSpPr>
          <p:cNvPr id="23" name="Tekstvak 22">
            <a:extLst>
              <a:ext uri="{FF2B5EF4-FFF2-40B4-BE49-F238E27FC236}">
                <a16:creationId xmlns:a16="http://schemas.microsoft.com/office/drawing/2014/main" id="{A0D516AF-8535-F841-BDB0-218264BC468E}"/>
              </a:ext>
            </a:extLst>
          </p:cNvPr>
          <p:cNvSpPr txBox="1"/>
          <p:nvPr/>
        </p:nvSpPr>
        <p:spPr>
          <a:xfrm>
            <a:off x="6781405" y="5935835"/>
            <a:ext cx="3442096" cy="369332"/>
          </a:xfrm>
          <a:prstGeom prst="rect">
            <a:avLst/>
          </a:prstGeom>
          <a:noFill/>
        </p:spPr>
        <p:txBody>
          <a:bodyPr wrap="none" rtlCol="0">
            <a:spAutoFit/>
          </a:bodyPr>
          <a:lstStyle/>
          <a:p>
            <a:r>
              <a:rPr lang="nl-NL" dirty="0"/>
              <a:t>Uitvoering van wet- en regelgeving</a:t>
            </a:r>
          </a:p>
        </p:txBody>
      </p:sp>
    </p:spTree>
    <p:extLst>
      <p:ext uri="{BB962C8B-B14F-4D97-AF65-F5344CB8AC3E}">
        <p14:creationId xmlns:p14="http://schemas.microsoft.com/office/powerpoint/2010/main" val="868897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9567C4-7932-3645-9706-7BBF14E38E17}"/>
              </a:ext>
            </a:extLst>
          </p:cNvPr>
          <p:cNvSpPr>
            <a:spLocks noGrp="1"/>
          </p:cNvSpPr>
          <p:nvPr>
            <p:ph type="title"/>
          </p:nvPr>
        </p:nvSpPr>
        <p:spPr/>
        <p:txBody>
          <a:bodyPr/>
          <a:lstStyle/>
          <a:p>
            <a:r>
              <a:rPr lang="nl-NL" dirty="0"/>
              <a:t>Wie we zijn</a:t>
            </a:r>
          </a:p>
        </p:txBody>
      </p:sp>
      <p:pic>
        <p:nvPicPr>
          <p:cNvPr id="3" name="Afbeelding 2">
            <a:extLst>
              <a:ext uri="{FF2B5EF4-FFF2-40B4-BE49-F238E27FC236}">
                <a16:creationId xmlns:a16="http://schemas.microsoft.com/office/drawing/2014/main" id="{4E5AD02E-2367-3842-9DEE-9A1101C868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68440" y="1331350"/>
            <a:ext cx="1440000" cy="1440000"/>
          </a:xfrm>
          <a:prstGeom prst="ellipse">
            <a:avLst/>
          </a:prstGeom>
        </p:spPr>
      </p:pic>
      <p:pic>
        <p:nvPicPr>
          <p:cNvPr id="4" name="Afbeelding 3">
            <a:extLst>
              <a:ext uri="{FF2B5EF4-FFF2-40B4-BE49-F238E27FC236}">
                <a16:creationId xmlns:a16="http://schemas.microsoft.com/office/drawing/2014/main" id="{AC63F2B1-88EA-E44F-A4E8-9B5B58599516}"/>
              </a:ext>
            </a:extLst>
          </p:cNvPr>
          <p:cNvPicPr>
            <a:picLocks noChangeAspect="1"/>
          </p:cNvPicPr>
          <p:nvPr/>
        </p:nvPicPr>
        <p:blipFill>
          <a:blip r:embed="rId3"/>
          <a:stretch>
            <a:fillRect/>
          </a:stretch>
        </p:blipFill>
        <p:spPr>
          <a:xfrm>
            <a:off x="6332366" y="3038168"/>
            <a:ext cx="1440000" cy="1440000"/>
          </a:xfrm>
          <a:prstGeom prst="ellipse">
            <a:avLst/>
          </a:prstGeom>
        </p:spPr>
      </p:pic>
      <p:pic>
        <p:nvPicPr>
          <p:cNvPr id="5" name="Afbeelding 4">
            <a:extLst>
              <a:ext uri="{FF2B5EF4-FFF2-40B4-BE49-F238E27FC236}">
                <a16:creationId xmlns:a16="http://schemas.microsoft.com/office/drawing/2014/main" id="{289BE11A-0444-384E-A1CB-35EFF591DF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47127" y="4803118"/>
            <a:ext cx="1440000" cy="1440000"/>
          </a:xfrm>
          <a:prstGeom prst="ellipse">
            <a:avLst/>
          </a:prstGeom>
        </p:spPr>
      </p:pic>
      <p:pic>
        <p:nvPicPr>
          <p:cNvPr id="6" name="Afbeelding 5">
            <a:extLst>
              <a:ext uri="{FF2B5EF4-FFF2-40B4-BE49-F238E27FC236}">
                <a16:creationId xmlns:a16="http://schemas.microsoft.com/office/drawing/2014/main" id="{2E7EC491-AE5C-6840-9B09-C5B1CD7E65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47127" y="1331350"/>
            <a:ext cx="1440000" cy="1440000"/>
          </a:xfrm>
          <a:prstGeom prst="ellipse">
            <a:avLst/>
          </a:prstGeom>
        </p:spPr>
      </p:pic>
      <p:pic>
        <p:nvPicPr>
          <p:cNvPr id="7" name="Afbeelding 6">
            <a:extLst>
              <a:ext uri="{FF2B5EF4-FFF2-40B4-BE49-F238E27FC236}">
                <a16:creationId xmlns:a16="http://schemas.microsoft.com/office/drawing/2014/main" id="{1F0D4F15-3798-F046-A1F8-53BAC40756B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32366" y="3038168"/>
            <a:ext cx="1440000" cy="1440000"/>
          </a:xfrm>
          <a:prstGeom prst="ellipse">
            <a:avLst/>
          </a:prstGeom>
        </p:spPr>
      </p:pic>
      <p:pic>
        <p:nvPicPr>
          <p:cNvPr id="8" name="Afbeelding 7">
            <a:extLst>
              <a:ext uri="{FF2B5EF4-FFF2-40B4-BE49-F238E27FC236}">
                <a16:creationId xmlns:a16="http://schemas.microsoft.com/office/drawing/2014/main" id="{67FC0DFE-37E1-964F-8D6C-CCC74336C0B8}"/>
              </a:ext>
            </a:extLst>
          </p:cNvPr>
          <p:cNvPicPr>
            <a:picLocks noChangeAspect="1"/>
          </p:cNvPicPr>
          <p:nvPr/>
        </p:nvPicPr>
        <p:blipFill>
          <a:blip r:embed="rId7"/>
          <a:stretch>
            <a:fillRect/>
          </a:stretch>
        </p:blipFill>
        <p:spPr>
          <a:xfrm>
            <a:off x="9068440" y="4803118"/>
            <a:ext cx="1440000" cy="1440000"/>
          </a:xfrm>
          <a:prstGeom prst="ellipse">
            <a:avLst/>
          </a:prstGeom>
        </p:spPr>
      </p:pic>
      <p:sp>
        <p:nvSpPr>
          <p:cNvPr id="10" name="Rechthoek 9">
            <a:extLst>
              <a:ext uri="{FF2B5EF4-FFF2-40B4-BE49-F238E27FC236}">
                <a16:creationId xmlns:a16="http://schemas.microsoft.com/office/drawing/2014/main" id="{9E0E776B-5A5F-3A44-BBD9-DF8430EA94E2}"/>
              </a:ext>
            </a:extLst>
          </p:cNvPr>
          <p:cNvSpPr/>
          <p:nvPr/>
        </p:nvSpPr>
        <p:spPr>
          <a:xfrm>
            <a:off x="545617" y="1407881"/>
            <a:ext cx="5155887" cy="483523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400" b="0" i="0" u="none" strike="noStrike" dirty="0">
                <a:solidFill>
                  <a:srgbClr val="5E5E5E"/>
                </a:solidFill>
                <a:effectLst/>
                <a:latin typeface="Cabin"/>
              </a:rPr>
              <a:t>We zijn een multidisciplinair team dat Slimmer met regelgeving trekt:</a:t>
            </a:r>
          </a:p>
          <a:p>
            <a:endParaRPr lang="nl-NL" sz="2400" b="0" i="0" u="none" strike="noStrike" dirty="0">
              <a:solidFill>
                <a:srgbClr val="5E5E5E"/>
              </a:solidFill>
              <a:effectLst/>
              <a:latin typeface="Cabin"/>
            </a:endParaRPr>
          </a:p>
          <a:p>
            <a:pPr marL="285750" indent="-285750">
              <a:buFont typeface="Arial" panose="020B0604020202020204" pitchFamily="34" charset="0"/>
              <a:buChar char="•"/>
            </a:pPr>
            <a:r>
              <a:rPr lang="nl-NL" sz="2400" b="0" i="0" u="none" strike="noStrike" dirty="0">
                <a:solidFill>
                  <a:srgbClr val="5E5E5E"/>
                </a:solidFill>
                <a:effectLst/>
                <a:latin typeface="Cabin"/>
              </a:rPr>
              <a:t>Juristen met kennis hoe wet- en regelgeving gelezen wordt.</a:t>
            </a:r>
          </a:p>
          <a:p>
            <a:pPr marL="285750" indent="-285750">
              <a:buFont typeface="Arial" panose="020B0604020202020204" pitchFamily="34" charset="0"/>
              <a:buChar char="•"/>
            </a:pPr>
            <a:r>
              <a:rPr lang="nl-NL" sz="2400" b="0" i="0" u="none" strike="noStrike" dirty="0">
                <a:solidFill>
                  <a:srgbClr val="5E5E5E"/>
                </a:solidFill>
                <a:effectLst/>
                <a:latin typeface="Cabin"/>
              </a:rPr>
              <a:t>Informatieanalisten die hier een model van kunnen maken.</a:t>
            </a:r>
          </a:p>
          <a:p>
            <a:pPr marL="285750" indent="-285750">
              <a:buFont typeface="Arial" panose="020B0604020202020204" pitchFamily="34" charset="0"/>
              <a:buChar char="•"/>
            </a:pPr>
            <a:r>
              <a:rPr lang="nl-NL" sz="2400" dirty="0">
                <a:solidFill>
                  <a:srgbClr val="5E5E5E"/>
                </a:solidFill>
                <a:latin typeface="Cabin"/>
              </a:rPr>
              <a:t>T</a:t>
            </a:r>
            <a:r>
              <a:rPr lang="nl-NL" sz="2400" b="0" i="0" u="none" strike="noStrike" dirty="0">
                <a:solidFill>
                  <a:srgbClr val="5E5E5E"/>
                </a:solidFill>
                <a:effectLst/>
                <a:latin typeface="Cabin"/>
              </a:rPr>
              <a:t>echnische specialisten die slimme computersystemen kunnen vormgeven.</a:t>
            </a:r>
          </a:p>
          <a:p>
            <a:pPr marL="285750" indent="-285750">
              <a:buFont typeface="Arial" panose="020B0604020202020204" pitchFamily="34" charset="0"/>
              <a:buChar char="•"/>
            </a:pPr>
            <a:r>
              <a:rPr lang="nl-NL" sz="2400" b="0" i="0" u="none" strike="noStrike" dirty="0">
                <a:solidFill>
                  <a:srgbClr val="5E5E5E"/>
                </a:solidFill>
                <a:effectLst/>
                <a:latin typeface="Cabin"/>
              </a:rPr>
              <a:t>Communicatiespecialisten die de dialoog met de gebruiker kunnen vormgeven.</a:t>
            </a:r>
          </a:p>
        </p:txBody>
      </p:sp>
    </p:spTree>
    <p:extLst>
      <p:ext uri="{BB962C8B-B14F-4D97-AF65-F5344CB8AC3E}">
        <p14:creationId xmlns:p14="http://schemas.microsoft.com/office/powerpoint/2010/main" val="3156062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0CAB96-997D-C04C-8C71-F2C92975727D}"/>
              </a:ext>
            </a:extLst>
          </p:cNvPr>
          <p:cNvSpPr>
            <a:spLocks noGrp="1"/>
          </p:cNvSpPr>
          <p:nvPr>
            <p:ph type="title"/>
          </p:nvPr>
        </p:nvSpPr>
        <p:spPr/>
        <p:txBody>
          <a:bodyPr/>
          <a:lstStyle/>
          <a:p>
            <a:r>
              <a:rPr lang="nl-NL" dirty="0"/>
              <a:t>Het DNA, alles bij elkaar</a:t>
            </a:r>
          </a:p>
        </p:txBody>
      </p:sp>
      <p:pic>
        <p:nvPicPr>
          <p:cNvPr id="3" name="Afbeelding 2">
            <a:extLst>
              <a:ext uri="{FF2B5EF4-FFF2-40B4-BE49-F238E27FC236}">
                <a16:creationId xmlns:a16="http://schemas.microsoft.com/office/drawing/2014/main" id="{07683166-01BA-4748-833B-C371AA45785B}"/>
              </a:ext>
            </a:extLst>
          </p:cNvPr>
          <p:cNvPicPr>
            <a:picLocks noChangeAspect="1"/>
          </p:cNvPicPr>
          <p:nvPr/>
        </p:nvPicPr>
        <p:blipFill>
          <a:blip r:embed="rId2"/>
          <a:stretch>
            <a:fillRect/>
          </a:stretch>
        </p:blipFill>
        <p:spPr>
          <a:xfrm>
            <a:off x="1095832" y="1088571"/>
            <a:ext cx="8779294" cy="5769429"/>
          </a:xfrm>
          <a:prstGeom prst="rect">
            <a:avLst/>
          </a:prstGeom>
        </p:spPr>
      </p:pic>
    </p:spTree>
    <p:extLst>
      <p:ext uri="{BB962C8B-B14F-4D97-AF65-F5344CB8AC3E}">
        <p14:creationId xmlns:p14="http://schemas.microsoft.com/office/powerpoint/2010/main" val="1253310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AA5750B-D24A-2244-98BE-0842EC90CF2B}"/>
              </a:ext>
            </a:extLst>
          </p:cNvPr>
          <p:cNvSpPr>
            <a:spLocks noGrp="1"/>
          </p:cNvSpPr>
          <p:nvPr>
            <p:ph type="ctrTitle"/>
          </p:nvPr>
        </p:nvSpPr>
        <p:spPr/>
        <p:txBody>
          <a:bodyPr/>
          <a:lstStyle/>
          <a:p>
            <a:r>
              <a:rPr lang="nl-NL" dirty="0"/>
              <a:t>Casus:</a:t>
            </a:r>
            <a:br>
              <a:rPr lang="nl-NL" dirty="0"/>
            </a:br>
            <a:r>
              <a:rPr lang="nl-NL" dirty="0"/>
              <a:t>Omgevingswet</a:t>
            </a:r>
          </a:p>
        </p:txBody>
      </p:sp>
      <p:pic>
        <p:nvPicPr>
          <p:cNvPr id="8" name="Afbeelding 7">
            <a:extLst>
              <a:ext uri="{FF2B5EF4-FFF2-40B4-BE49-F238E27FC236}">
                <a16:creationId xmlns:a16="http://schemas.microsoft.com/office/drawing/2014/main" id="{97EC9163-BF9A-E54B-BA7E-D64B6A6E3457}"/>
              </a:ext>
            </a:extLst>
          </p:cNvPr>
          <p:cNvPicPr>
            <a:picLocks noChangeAspect="1"/>
          </p:cNvPicPr>
          <p:nvPr/>
        </p:nvPicPr>
        <p:blipFill>
          <a:blip r:embed="rId2"/>
          <a:stretch>
            <a:fillRect/>
          </a:stretch>
        </p:blipFill>
        <p:spPr>
          <a:xfrm>
            <a:off x="5566228" y="3842656"/>
            <a:ext cx="2540000" cy="2540000"/>
          </a:xfrm>
          <a:prstGeom prst="rect">
            <a:avLst/>
          </a:prstGeom>
        </p:spPr>
      </p:pic>
    </p:spTree>
    <p:extLst>
      <p:ext uri="{BB962C8B-B14F-4D97-AF65-F5344CB8AC3E}">
        <p14:creationId xmlns:p14="http://schemas.microsoft.com/office/powerpoint/2010/main" val="261832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04FF92-E10E-8C49-AEA2-FAC233D3DD16}"/>
              </a:ext>
            </a:extLst>
          </p:cNvPr>
          <p:cNvSpPr>
            <a:spLocks noGrp="1"/>
          </p:cNvSpPr>
          <p:nvPr>
            <p:ph type="title"/>
          </p:nvPr>
        </p:nvSpPr>
        <p:spPr/>
        <p:txBody>
          <a:bodyPr/>
          <a:lstStyle/>
          <a:p>
            <a:r>
              <a:rPr lang="nl-NL" dirty="0"/>
              <a:t>Casus: omgevingswet</a:t>
            </a:r>
          </a:p>
        </p:txBody>
      </p:sp>
      <p:sp>
        <p:nvSpPr>
          <p:cNvPr id="5" name="Rechthoek 4">
            <a:extLst>
              <a:ext uri="{FF2B5EF4-FFF2-40B4-BE49-F238E27FC236}">
                <a16:creationId xmlns:a16="http://schemas.microsoft.com/office/drawing/2014/main" id="{8C0A03D1-2E91-8C46-AED2-3281E95D7279}"/>
              </a:ext>
            </a:extLst>
          </p:cNvPr>
          <p:cNvSpPr/>
          <p:nvPr/>
        </p:nvSpPr>
        <p:spPr>
          <a:xfrm>
            <a:off x="2627039" y="1538514"/>
            <a:ext cx="7387819" cy="426456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NL" sz="2400" dirty="0">
              <a:solidFill>
                <a:srgbClr val="5E5E5E"/>
              </a:solidFill>
              <a:latin typeface="Cabin"/>
            </a:endParaRPr>
          </a:p>
        </p:txBody>
      </p:sp>
      <p:pic>
        <p:nvPicPr>
          <p:cNvPr id="1026" name="Picture 2" descr="page12image4208183408">
            <a:extLst>
              <a:ext uri="{FF2B5EF4-FFF2-40B4-BE49-F238E27FC236}">
                <a16:creationId xmlns:a16="http://schemas.microsoft.com/office/drawing/2014/main" id="{57AFDAC9-B2CA-FB4E-81A7-7C154ADAB2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8072" b="58366"/>
          <a:stretch/>
        </p:blipFill>
        <p:spPr bwMode="auto">
          <a:xfrm>
            <a:off x="2989943" y="2641600"/>
            <a:ext cx="6575018" cy="290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136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04FF92-E10E-8C49-AEA2-FAC233D3DD16}"/>
              </a:ext>
            </a:extLst>
          </p:cNvPr>
          <p:cNvSpPr>
            <a:spLocks noGrp="1"/>
          </p:cNvSpPr>
          <p:nvPr>
            <p:ph type="title"/>
          </p:nvPr>
        </p:nvSpPr>
        <p:spPr/>
        <p:txBody>
          <a:bodyPr/>
          <a:lstStyle/>
          <a:p>
            <a:r>
              <a:rPr lang="nl-NL" dirty="0"/>
              <a:t>Casus: omgevingswet</a:t>
            </a:r>
          </a:p>
        </p:txBody>
      </p:sp>
      <p:sp>
        <p:nvSpPr>
          <p:cNvPr id="5" name="Rechthoek 4">
            <a:extLst>
              <a:ext uri="{FF2B5EF4-FFF2-40B4-BE49-F238E27FC236}">
                <a16:creationId xmlns:a16="http://schemas.microsoft.com/office/drawing/2014/main" id="{8C0A03D1-2E91-8C46-AED2-3281E95D7279}"/>
              </a:ext>
            </a:extLst>
          </p:cNvPr>
          <p:cNvSpPr/>
          <p:nvPr/>
        </p:nvSpPr>
        <p:spPr>
          <a:xfrm>
            <a:off x="2627039" y="1538514"/>
            <a:ext cx="7387819" cy="426456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NL" sz="2400" dirty="0">
              <a:solidFill>
                <a:srgbClr val="5E5E5E"/>
              </a:solidFill>
              <a:latin typeface="Cabin"/>
            </a:endParaRPr>
          </a:p>
        </p:txBody>
      </p:sp>
      <p:pic>
        <p:nvPicPr>
          <p:cNvPr id="1026" name="Picture 2" descr="page12image4208183408">
            <a:extLst>
              <a:ext uri="{FF2B5EF4-FFF2-40B4-BE49-F238E27FC236}">
                <a16:creationId xmlns:a16="http://schemas.microsoft.com/office/drawing/2014/main" id="{57AFDAC9-B2CA-FB4E-81A7-7C154ADAB2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45" r="17327" b="58366"/>
          <a:stretch/>
        </p:blipFill>
        <p:spPr bwMode="auto">
          <a:xfrm>
            <a:off x="2989943" y="2641600"/>
            <a:ext cx="6575018" cy="290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664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04FF92-E10E-8C49-AEA2-FAC233D3DD16}"/>
              </a:ext>
            </a:extLst>
          </p:cNvPr>
          <p:cNvSpPr>
            <a:spLocks noGrp="1"/>
          </p:cNvSpPr>
          <p:nvPr>
            <p:ph type="title"/>
          </p:nvPr>
        </p:nvSpPr>
        <p:spPr/>
        <p:txBody>
          <a:bodyPr/>
          <a:lstStyle/>
          <a:p>
            <a:r>
              <a:rPr lang="nl-NL" dirty="0"/>
              <a:t>Casus: omgevingswet</a:t>
            </a:r>
          </a:p>
        </p:txBody>
      </p:sp>
      <p:sp>
        <p:nvSpPr>
          <p:cNvPr id="5" name="Rechthoek 4">
            <a:extLst>
              <a:ext uri="{FF2B5EF4-FFF2-40B4-BE49-F238E27FC236}">
                <a16:creationId xmlns:a16="http://schemas.microsoft.com/office/drawing/2014/main" id="{8C0A03D1-2E91-8C46-AED2-3281E95D7279}"/>
              </a:ext>
            </a:extLst>
          </p:cNvPr>
          <p:cNvSpPr/>
          <p:nvPr/>
        </p:nvSpPr>
        <p:spPr>
          <a:xfrm>
            <a:off x="2627039" y="1538514"/>
            <a:ext cx="8795704" cy="473165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NL" sz="2400" dirty="0">
              <a:solidFill>
                <a:srgbClr val="5E5E5E"/>
              </a:solidFill>
              <a:latin typeface="Cabin"/>
            </a:endParaRPr>
          </a:p>
        </p:txBody>
      </p:sp>
      <p:pic>
        <p:nvPicPr>
          <p:cNvPr id="1026" name="Picture 2" descr="page12image4208183408">
            <a:extLst>
              <a:ext uri="{FF2B5EF4-FFF2-40B4-BE49-F238E27FC236}">
                <a16:creationId xmlns:a16="http://schemas.microsoft.com/office/drawing/2014/main" id="{57AFDAC9-B2CA-FB4E-81A7-7C154ADAB2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703" t="25372" r="649" b="8430"/>
          <a:stretch/>
        </p:blipFill>
        <p:spPr bwMode="auto">
          <a:xfrm>
            <a:off x="2801257" y="1654629"/>
            <a:ext cx="8244114" cy="4615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4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6F90AFE1-0B3F-CC40-B38D-4C3652E04A73}"/>
              </a:ext>
            </a:extLst>
          </p:cNvPr>
          <p:cNvSpPr/>
          <p:nvPr/>
        </p:nvSpPr>
        <p:spPr>
          <a:xfrm>
            <a:off x="2632364" y="5543335"/>
            <a:ext cx="6969575" cy="924250"/>
          </a:xfrm>
          <a:prstGeom prst="rect">
            <a:avLst/>
          </a:prstGeom>
          <a:gradFill>
            <a:gsLst>
              <a:gs pos="0">
                <a:schemeClr val="bg1">
                  <a:alpha val="32000"/>
                </a:schemeClr>
              </a:gs>
              <a:gs pos="51000">
                <a:schemeClr val="bg1"/>
              </a:gs>
              <a:gs pos="100000">
                <a:schemeClr val="bg1"/>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solidFill>
                <a:srgbClr val="5E5E5E"/>
              </a:solidFill>
              <a:latin typeface="Cabin"/>
            </a:endParaRPr>
          </a:p>
        </p:txBody>
      </p:sp>
      <p:sp>
        <p:nvSpPr>
          <p:cNvPr id="2" name="Titel 1">
            <a:extLst>
              <a:ext uri="{FF2B5EF4-FFF2-40B4-BE49-F238E27FC236}">
                <a16:creationId xmlns:a16="http://schemas.microsoft.com/office/drawing/2014/main" id="{5480A35A-2880-5741-97A8-C5BCE49AF50C}"/>
              </a:ext>
            </a:extLst>
          </p:cNvPr>
          <p:cNvSpPr>
            <a:spLocks noGrp="1"/>
          </p:cNvSpPr>
          <p:nvPr>
            <p:ph type="title"/>
          </p:nvPr>
        </p:nvSpPr>
        <p:spPr/>
        <p:txBody>
          <a:bodyPr/>
          <a:lstStyle/>
          <a:p>
            <a:r>
              <a:rPr lang="nl-NL" dirty="0"/>
              <a:t>Wet, regelgeving en beleidsregels</a:t>
            </a:r>
          </a:p>
        </p:txBody>
      </p:sp>
      <p:sp>
        <p:nvSpPr>
          <p:cNvPr id="3" name="Tijdelijke aanduiding voor inhoud 2">
            <a:extLst>
              <a:ext uri="{FF2B5EF4-FFF2-40B4-BE49-F238E27FC236}">
                <a16:creationId xmlns:a16="http://schemas.microsoft.com/office/drawing/2014/main" id="{DFA8716D-F29A-104B-9CB7-70E0EF9959CC}"/>
              </a:ext>
            </a:extLst>
          </p:cNvPr>
          <p:cNvSpPr>
            <a:spLocks noGrp="1"/>
          </p:cNvSpPr>
          <p:nvPr>
            <p:ph idx="1"/>
          </p:nvPr>
        </p:nvSpPr>
        <p:spPr/>
        <p:txBody>
          <a:bodyPr/>
          <a:lstStyle/>
          <a:p>
            <a:pPr marL="266700" indent="-266700"/>
            <a:r>
              <a:rPr lang="nl-NL" dirty="0"/>
              <a:t>Internationale verdragen en Europees gemeenschapsrecht</a:t>
            </a:r>
          </a:p>
          <a:p>
            <a:pPr marL="531813" indent="-265113"/>
            <a:r>
              <a:rPr lang="nl-NL" dirty="0"/>
              <a:t>Statuut van het Koninkrijk</a:t>
            </a:r>
          </a:p>
          <a:p>
            <a:pPr marL="809625" indent="-277813"/>
            <a:r>
              <a:rPr lang="nl-NL" dirty="0"/>
              <a:t>Grondwet</a:t>
            </a:r>
          </a:p>
          <a:p>
            <a:pPr marL="1076325" indent="-266700"/>
            <a:r>
              <a:rPr lang="nl-NL" dirty="0"/>
              <a:t>Wetten in formele zin</a:t>
            </a:r>
          </a:p>
          <a:p>
            <a:pPr marL="1343025" indent="-266700"/>
            <a:r>
              <a:rPr lang="nl-NL" dirty="0"/>
              <a:t>Algemene maatregelen van bestuur</a:t>
            </a:r>
          </a:p>
          <a:p>
            <a:pPr marL="1608138" indent="-265113"/>
            <a:r>
              <a:rPr lang="nl-NL" dirty="0"/>
              <a:t>Ministeriële regelingen</a:t>
            </a:r>
          </a:p>
          <a:p>
            <a:pPr marL="1885950" indent="-277813"/>
            <a:r>
              <a:rPr lang="en-US" dirty="0"/>
              <a:t>Locale </a:t>
            </a:r>
            <a:r>
              <a:rPr lang="en-US" dirty="0" err="1"/>
              <a:t>verordeningen</a:t>
            </a:r>
            <a:endParaRPr lang="en-US" dirty="0"/>
          </a:p>
          <a:p>
            <a:pPr marL="2152650" indent="-266700"/>
            <a:r>
              <a:rPr lang="en-US" dirty="0" err="1"/>
              <a:t>Beleidsregels</a:t>
            </a:r>
            <a:r>
              <a:rPr lang="en-US" dirty="0"/>
              <a:t> van het </a:t>
            </a:r>
            <a:r>
              <a:rPr lang="en-US" dirty="0" err="1"/>
              <a:t>uitvoeringsbeleid</a:t>
            </a:r>
            <a:endParaRPr lang="nl-NL" dirty="0"/>
          </a:p>
          <a:p>
            <a:endParaRPr lang="nl-NL" dirty="0"/>
          </a:p>
          <a:p>
            <a:endParaRPr lang="nl-NL" dirty="0"/>
          </a:p>
        </p:txBody>
      </p:sp>
      <p:sp>
        <p:nvSpPr>
          <p:cNvPr id="4" name="Rechthoek 3">
            <a:extLst>
              <a:ext uri="{FF2B5EF4-FFF2-40B4-BE49-F238E27FC236}">
                <a16:creationId xmlns:a16="http://schemas.microsoft.com/office/drawing/2014/main" id="{9071C04F-A4A1-5D42-BD4A-BE697BCB2AF9}"/>
              </a:ext>
            </a:extLst>
          </p:cNvPr>
          <p:cNvSpPr/>
          <p:nvPr/>
        </p:nvSpPr>
        <p:spPr>
          <a:xfrm>
            <a:off x="9691626" y="3077044"/>
            <a:ext cx="1530555" cy="70391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err="1">
                <a:solidFill>
                  <a:srgbClr val="5E5E5E"/>
                </a:solidFill>
                <a:latin typeface="Cabin"/>
              </a:rPr>
              <a:t>LegOps</a:t>
            </a:r>
            <a:endParaRPr lang="nl-NL" sz="2400" dirty="0">
              <a:solidFill>
                <a:srgbClr val="5E5E5E"/>
              </a:solidFill>
              <a:latin typeface="Cabin"/>
            </a:endParaRPr>
          </a:p>
        </p:txBody>
      </p:sp>
      <p:sp>
        <p:nvSpPr>
          <p:cNvPr id="5" name="Rechthoek 4">
            <a:extLst>
              <a:ext uri="{FF2B5EF4-FFF2-40B4-BE49-F238E27FC236}">
                <a16:creationId xmlns:a16="http://schemas.microsoft.com/office/drawing/2014/main" id="{93E32FE7-03C6-984E-AA0A-CEECACC16448}"/>
              </a:ext>
            </a:extLst>
          </p:cNvPr>
          <p:cNvSpPr/>
          <p:nvPr/>
        </p:nvSpPr>
        <p:spPr>
          <a:xfrm>
            <a:off x="9691624" y="3934691"/>
            <a:ext cx="1530555" cy="139784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a:solidFill>
                  <a:srgbClr val="5E5E5E"/>
                </a:solidFill>
                <a:latin typeface="Cabin"/>
              </a:rPr>
              <a:t>DNA</a:t>
            </a:r>
          </a:p>
        </p:txBody>
      </p:sp>
      <p:sp>
        <p:nvSpPr>
          <p:cNvPr id="6" name="Rechthoek 5">
            <a:extLst>
              <a:ext uri="{FF2B5EF4-FFF2-40B4-BE49-F238E27FC236}">
                <a16:creationId xmlns:a16="http://schemas.microsoft.com/office/drawing/2014/main" id="{2FBA053D-DF43-2E4F-9641-D1645E95949E}"/>
              </a:ext>
            </a:extLst>
          </p:cNvPr>
          <p:cNvSpPr/>
          <p:nvPr/>
        </p:nvSpPr>
        <p:spPr>
          <a:xfrm>
            <a:off x="9691624" y="5541495"/>
            <a:ext cx="1530555" cy="92425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a:solidFill>
                  <a:srgbClr val="5E5E5E"/>
                </a:solidFill>
                <a:latin typeface="Cabin"/>
              </a:rPr>
              <a:t>Beslis-</a:t>
            </a:r>
          </a:p>
          <a:p>
            <a:pPr algn="ctr"/>
            <a:r>
              <a:rPr lang="nl-NL" sz="2400" dirty="0">
                <a:solidFill>
                  <a:srgbClr val="5E5E5E"/>
                </a:solidFill>
                <a:latin typeface="Cabin"/>
              </a:rPr>
              <a:t>systemen</a:t>
            </a:r>
          </a:p>
        </p:txBody>
      </p:sp>
      <p:sp>
        <p:nvSpPr>
          <p:cNvPr id="8" name="Rechthoek 7">
            <a:extLst>
              <a:ext uri="{FF2B5EF4-FFF2-40B4-BE49-F238E27FC236}">
                <a16:creationId xmlns:a16="http://schemas.microsoft.com/office/drawing/2014/main" id="{1F02D86F-34E0-1E49-AAF1-B220982F0C79}"/>
              </a:ext>
            </a:extLst>
          </p:cNvPr>
          <p:cNvSpPr/>
          <p:nvPr/>
        </p:nvSpPr>
        <p:spPr>
          <a:xfrm>
            <a:off x="2632364" y="3934691"/>
            <a:ext cx="6969575" cy="1397842"/>
          </a:xfrm>
          <a:prstGeom prst="rect">
            <a:avLst/>
          </a:prstGeom>
          <a:gradFill>
            <a:gsLst>
              <a:gs pos="0">
                <a:schemeClr val="bg1">
                  <a:alpha val="32000"/>
                </a:schemeClr>
              </a:gs>
              <a:gs pos="51000">
                <a:schemeClr val="bg1"/>
              </a:gs>
              <a:gs pos="100000">
                <a:schemeClr val="bg1"/>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solidFill>
                <a:srgbClr val="5E5E5E"/>
              </a:solidFill>
              <a:latin typeface="Cabin"/>
            </a:endParaRPr>
          </a:p>
        </p:txBody>
      </p:sp>
      <p:sp>
        <p:nvSpPr>
          <p:cNvPr id="9" name="Rechthoek 8">
            <a:extLst>
              <a:ext uri="{FF2B5EF4-FFF2-40B4-BE49-F238E27FC236}">
                <a16:creationId xmlns:a16="http://schemas.microsoft.com/office/drawing/2014/main" id="{5DC5EDDA-3400-574E-BAEF-EE6389889162}"/>
              </a:ext>
            </a:extLst>
          </p:cNvPr>
          <p:cNvSpPr/>
          <p:nvPr/>
        </p:nvSpPr>
        <p:spPr>
          <a:xfrm>
            <a:off x="2611212" y="3072051"/>
            <a:ext cx="6969575" cy="703913"/>
          </a:xfrm>
          <a:prstGeom prst="rect">
            <a:avLst/>
          </a:prstGeom>
          <a:gradFill>
            <a:gsLst>
              <a:gs pos="0">
                <a:schemeClr val="bg1">
                  <a:alpha val="32000"/>
                </a:schemeClr>
              </a:gs>
              <a:gs pos="51000">
                <a:schemeClr val="bg1"/>
              </a:gs>
              <a:gs pos="100000">
                <a:schemeClr val="bg1"/>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solidFill>
                <a:srgbClr val="5E5E5E"/>
              </a:solidFill>
              <a:latin typeface="Cabin"/>
            </a:endParaRPr>
          </a:p>
        </p:txBody>
      </p:sp>
      <p:sp>
        <p:nvSpPr>
          <p:cNvPr id="10" name="PIJL-OMLAAG 10">
            <a:extLst>
              <a:ext uri="{FF2B5EF4-FFF2-40B4-BE49-F238E27FC236}">
                <a16:creationId xmlns:a16="http://schemas.microsoft.com/office/drawing/2014/main" id="{957E23A7-CD69-394E-B67B-671E0AB9F70B}"/>
              </a:ext>
            </a:extLst>
          </p:cNvPr>
          <p:cNvSpPr/>
          <p:nvPr/>
        </p:nvSpPr>
        <p:spPr>
          <a:xfrm rot="19830122">
            <a:off x="1089160" y="1721046"/>
            <a:ext cx="484632" cy="442728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grpSp>
        <p:nvGrpSpPr>
          <p:cNvPr id="17" name="Groep 16">
            <a:extLst>
              <a:ext uri="{FF2B5EF4-FFF2-40B4-BE49-F238E27FC236}">
                <a16:creationId xmlns:a16="http://schemas.microsoft.com/office/drawing/2014/main" id="{0CA73A44-38D8-1C4C-AAA1-A9FEAB14FF2A}"/>
              </a:ext>
            </a:extLst>
          </p:cNvPr>
          <p:cNvGrpSpPr/>
          <p:nvPr/>
        </p:nvGrpSpPr>
        <p:grpSpPr>
          <a:xfrm>
            <a:off x="5848350" y="3938654"/>
            <a:ext cx="3798432" cy="2598673"/>
            <a:chOff x="5848350" y="3938654"/>
            <a:chExt cx="3798432" cy="2598673"/>
          </a:xfrm>
        </p:grpSpPr>
        <p:pic>
          <p:nvPicPr>
            <p:cNvPr id="12" name="Afbeelding 11">
              <a:extLst>
                <a:ext uri="{FF2B5EF4-FFF2-40B4-BE49-F238E27FC236}">
                  <a16:creationId xmlns:a16="http://schemas.microsoft.com/office/drawing/2014/main" id="{64E31269-598E-954D-A3A2-A210729AEE94}"/>
                </a:ext>
              </a:extLst>
            </p:cNvPr>
            <p:cNvPicPr>
              <a:picLocks noChangeAspect="1"/>
            </p:cNvPicPr>
            <p:nvPr/>
          </p:nvPicPr>
          <p:blipFill>
            <a:blip r:embed="rId2"/>
            <a:stretch>
              <a:fillRect/>
            </a:stretch>
          </p:blipFill>
          <p:spPr>
            <a:xfrm>
              <a:off x="7576682" y="3938654"/>
              <a:ext cx="2070100" cy="952500"/>
            </a:xfrm>
            <a:prstGeom prst="rect">
              <a:avLst/>
            </a:prstGeom>
          </p:spPr>
        </p:pic>
        <p:pic>
          <p:nvPicPr>
            <p:cNvPr id="13" name="Afbeelding 12">
              <a:extLst>
                <a:ext uri="{FF2B5EF4-FFF2-40B4-BE49-F238E27FC236}">
                  <a16:creationId xmlns:a16="http://schemas.microsoft.com/office/drawing/2014/main" id="{CEE73E94-E632-2D43-9AD1-F173305F56D2}"/>
                </a:ext>
              </a:extLst>
            </p:cNvPr>
            <p:cNvPicPr>
              <a:picLocks noChangeAspect="1"/>
            </p:cNvPicPr>
            <p:nvPr/>
          </p:nvPicPr>
          <p:blipFill>
            <a:blip r:embed="rId3"/>
            <a:stretch>
              <a:fillRect/>
            </a:stretch>
          </p:blipFill>
          <p:spPr>
            <a:xfrm>
              <a:off x="7641936" y="4759759"/>
              <a:ext cx="1917700" cy="952500"/>
            </a:xfrm>
            <a:prstGeom prst="rect">
              <a:avLst/>
            </a:prstGeom>
          </p:spPr>
        </p:pic>
        <p:pic>
          <p:nvPicPr>
            <p:cNvPr id="15" name="Afbeelding 14">
              <a:extLst>
                <a:ext uri="{FF2B5EF4-FFF2-40B4-BE49-F238E27FC236}">
                  <a16:creationId xmlns:a16="http://schemas.microsoft.com/office/drawing/2014/main" id="{7444A748-D638-AE47-8EDD-0AF8B6A909D6}"/>
                </a:ext>
              </a:extLst>
            </p:cNvPr>
            <p:cNvPicPr>
              <a:picLocks noChangeAspect="1"/>
            </p:cNvPicPr>
            <p:nvPr/>
          </p:nvPicPr>
          <p:blipFill>
            <a:blip r:embed="rId4"/>
            <a:stretch>
              <a:fillRect/>
            </a:stretch>
          </p:blipFill>
          <p:spPr>
            <a:xfrm>
              <a:off x="7641936" y="5584827"/>
              <a:ext cx="1917700" cy="952500"/>
            </a:xfrm>
            <a:prstGeom prst="rect">
              <a:avLst/>
            </a:prstGeom>
          </p:spPr>
        </p:pic>
        <p:pic>
          <p:nvPicPr>
            <p:cNvPr id="16" name="Afbeelding 15">
              <a:extLst>
                <a:ext uri="{FF2B5EF4-FFF2-40B4-BE49-F238E27FC236}">
                  <a16:creationId xmlns:a16="http://schemas.microsoft.com/office/drawing/2014/main" id="{F804437D-EE75-FC48-B0F5-C81129563C2C}"/>
                </a:ext>
              </a:extLst>
            </p:cNvPr>
            <p:cNvPicPr>
              <a:picLocks noChangeAspect="1"/>
            </p:cNvPicPr>
            <p:nvPr/>
          </p:nvPicPr>
          <p:blipFill>
            <a:blip r:embed="rId5"/>
            <a:stretch>
              <a:fillRect/>
            </a:stretch>
          </p:blipFill>
          <p:spPr>
            <a:xfrm>
              <a:off x="5848350" y="4759759"/>
              <a:ext cx="1917700" cy="952500"/>
            </a:xfrm>
            <a:prstGeom prst="rect">
              <a:avLst/>
            </a:prstGeom>
          </p:spPr>
        </p:pic>
      </p:grpSp>
    </p:spTree>
    <p:extLst>
      <p:ext uri="{BB962C8B-B14F-4D97-AF65-F5344CB8AC3E}">
        <p14:creationId xmlns:p14="http://schemas.microsoft.com/office/powerpoint/2010/main" val="262220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3AE0AA-C423-3F44-A5B7-0D0D74B9046E}"/>
              </a:ext>
            </a:extLst>
          </p:cNvPr>
          <p:cNvSpPr>
            <a:spLocks noGrp="1"/>
          </p:cNvSpPr>
          <p:nvPr>
            <p:ph type="title"/>
          </p:nvPr>
        </p:nvSpPr>
        <p:spPr/>
        <p:txBody>
          <a:bodyPr/>
          <a:lstStyle/>
          <a:p>
            <a:r>
              <a:rPr lang="nl-NL" dirty="0"/>
              <a:t>Toepasbare regel</a:t>
            </a:r>
          </a:p>
        </p:txBody>
      </p:sp>
      <p:pic>
        <p:nvPicPr>
          <p:cNvPr id="4097" name="Picture 1" descr="page7image4168590240">
            <a:extLst>
              <a:ext uri="{FF2B5EF4-FFF2-40B4-BE49-F238E27FC236}">
                <a16:creationId xmlns:a16="http://schemas.microsoft.com/office/drawing/2014/main" id="{FE353131-18A7-494F-BBC8-8462F0610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514" y="1306285"/>
            <a:ext cx="7047409" cy="539024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ep 3">
            <a:extLst>
              <a:ext uri="{FF2B5EF4-FFF2-40B4-BE49-F238E27FC236}">
                <a16:creationId xmlns:a16="http://schemas.microsoft.com/office/drawing/2014/main" id="{9E290B11-BE5C-F34E-947A-EE0630844235}"/>
              </a:ext>
            </a:extLst>
          </p:cNvPr>
          <p:cNvGrpSpPr/>
          <p:nvPr/>
        </p:nvGrpSpPr>
        <p:grpSpPr>
          <a:xfrm>
            <a:off x="8304901" y="1306285"/>
            <a:ext cx="3770986" cy="4824690"/>
            <a:chOff x="8304901" y="1306285"/>
            <a:chExt cx="3770986" cy="4824690"/>
          </a:xfrm>
        </p:grpSpPr>
        <p:sp>
          <p:nvSpPr>
            <p:cNvPr id="5" name="Tekstvak 4">
              <a:extLst>
                <a:ext uri="{FF2B5EF4-FFF2-40B4-BE49-F238E27FC236}">
                  <a16:creationId xmlns:a16="http://schemas.microsoft.com/office/drawing/2014/main" id="{47E176A7-7DDB-8F4E-8A59-0829C6B758AC}"/>
                </a:ext>
              </a:extLst>
            </p:cNvPr>
            <p:cNvSpPr txBox="1"/>
            <p:nvPr/>
          </p:nvSpPr>
          <p:spPr>
            <a:xfrm>
              <a:off x="8367011" y="1306285"/>
              <a:ext cx="3708876" cy="461665"/>
            </a:xfrm>
            <a:prstGeom prst="rect">
              <a:avLst/>
            </a:prstGeom>
            <a:noFill/>
          </p:spPr>
          <p:txBody>
            <a:bodyPr wrap="square" rtlCol="0">
              <a:spAutoFit/>
            </a:bodyPr>
            <a:lstStyle/>
            <a:p>
              <a:pPr algn="ctr"/>
              <a:r>
                <a:rPr lang="nl-NL" sz="2400" b="1" dirty="0">
                  <a:latin typeface="Eurostile" panose="020B0504020202050204" pitchFamily="34" charset="77"/>
                </a:rPr>
                <a:t>Gebeurtenisprofiel</a:t>
              </a:r>
            </a:p>
          </p:txBody>
        </p:sp>
        <p:sp>
          <p:nvSpPr>
            <p:cNvPr id="6" name="Tekstvak 5">
              <a:extLst>
                <a:ext uri="{FF2B5EF4-FFF2-40B4-BE49-F238E27FC236}">
                  <a16:creationId xmlns:a16="http://schemas.microsoft.com/office/drawing/2014/main" id="{BEBB4282-3A1B-404B-9EC1-D1E44058BF73}"/>
                </a:ext>
              </a:extLst>
            </p:cNvPr>
            <p:cNvSpPr txBox="1"/>
            <p:nvPr/>
          </p:nvSpPr>
          <p:spPr>
            <a:xfrm>
              <a:off x="8304901" y="5669310"/>
              <a:ext cx="3708876" cy="461665"/>
            </a:xfrm>
            <a:prstGeom prst="rect">
              <a:avLst/>
            </a:prstGeom>
            <a:noFill/>
          </p:spPr>
          <p:txBody>
            <a:bodyPr wrap="square" rtlCol="0">
              <a:spAutoFit/>
            </a:bodyPr>
            <a:lstStyle/>
            <a:p>
              <a:pPr algn="ctr"/>
              <a:r>
                <a:rPr lang="nl-NL" sz="2400" b="1" dirty="0">
                  <a:latin typeface="Eurostile" panose="020B0504020202050204" pitchFamily="34" charset="77"/>
                </a:rPr>
                <a:t>Gevalscategorie</a:t>
              </a:r>
            </a:p>
          </p:txBody>
        </p:sp>
        <p:sp>
          <p:nvSpPr>
            <p:cNvPr id="7" name="PIJL-OMLAAG 10">
              <a:extLst>
                <a:ext uri="{FF2B5EF4-FFF2-40B4-BE49-F238E27FC236}">
                  <a16:creationId xmlns:a16="http://schemas.microsoft.com/office/drawing/2014/main" id="{817A53B0-A467-8145-915D-A2C47FCF9A80}"/>
                </a:ext>
              </a:extLst>
            </p:cNvPr>
            <p:cNvSpPr/>
            <p:nvPr/>
          </p:nvSpPr>
          <p:spPr>
            <a:xfrm>
              <a:off x="9979133" y="1826006"/>
              <a:ext cx="484632" cy="3783765"/>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182568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6D1E61-EF6C-A64E-BB64-92D47109BBB9}"/>
              </a:ext>
            </a:extLst>
          </p:cNvPr>
          <p:cNvSpPr>
            <a:spLocks noGrp="1"/>
          </p:cNvSpPr>
          <p:nvPr>
            <p:ph type="title"/>
          </p:nvPr>
        </p:nvSpPr>
        <p:spPr/>
        <p:txBody>
          <a:bodyPr/>
          <a:lstStyle/>
          <a:p>
            <a:r>
              <a:rPr lang="nl-NL" dirty="0"/>
              <a:t>Toepasbare regel</a:t>
            </a:r>
          </a:p>
        </p:txBody>
      </p:sp>
      <p:pic>
        <p:nvPicPr>
          <p:cNvPr id="5121" name="Picture 1" descr="page9image4167804752">
            <a:extLst>
              <a:ext uri="{FF2B5EF4-FFF2-40B4-BE49-F238E27FC236}">
                <a16:creationId xmlns:a16="http://schemas.microsoft.com/office/drawing/2014/main" id="{14537715-9A37-AE48-A6DB-4CE57DAC4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2228" y="1168906"/>
            <a:ext cx="9187543" cy="531716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ep 7">
            <a:extLst>
              <a:ext uri="{FF2B5EF4-FFF2-40B4-BE49-F238E27FC236}">
                <a16:creationId xmlns:a16="http://schemas.microsoft.com/office/drawing/2014/main" id="{14FBD424-C1FB-5541-BF03-1C9FD6F5726A}"/>
              </a:ext>
            </a:extLst>
          </p:cNvPr>
          <p:cNvGrpSpPr/>
          <p:nvPr/>
        </p:nvGrpSpPr>
        <p:grpSpPr>
          <a:xfrm>
            <a:off x="7862216" y="1363206"/>
            <a:ext cx="4373565" cy="2296626"/>
            <a:chOff x="7862216" y="1363206"/>
            <a:chExt cx="4373565" cy="2296626"/>
          </a:xfrm>
        </p:grpSpPr>
        <p:sp>
          <p:nvSpPr>
            <p:cNvPr id="4" name="Tekstvak 3">
              <a:extLst>
                <a:ext uri="{FF2B5EF4-FFF2-40B4-BE49-F238E27FC236}">
                  <a16:creationId xmlns:a16="http://schemas.microsoft.com/office/drawing/2014/main" id="{CA5C6501-F09F-1C42-BEDA-3C7280EE890E}"/>
                </a:ext>
              </a:extLst>
            </p:cNvPr>
            <p:cNvSpPr txBox="1"/>
            <p:nvPr/>
          </p:nvSpPr>
          <p:spPr>
            <a:xfrm>
              <a:off x="7862216" y="1363206"/>
              <a:ext cx="3708876" cy="461665"/>
            </a:xfrm>
            <a:prstGeom prst="rect">
              <a:avLst/>
            </a:prstGeom>
            <a:noFill/>
          </p:spPr>
          <p:txBody>
            <a:bodyPr wrap="square" rtlCol="0">
              <a:spAutoFit/>
            </a:bodyPr>
            <a:lstStyle/>
            <a:p>
              <a:pPr algn="ctr"/>
              <a:r>
                <a:rPr lang="nl-NL" sz="2400" b="1" dirty="0">
                  <a:latin typeface="Eurostile" panose="020B0504020202050204" pitchFamily="34" charset="77"/>
                </a:rPr>
                <a:t>D-criterium</a:t>
              </a:r>
            </a:p>
          </p:txBody>
        </p:sp>
        <p:sp>
          <p:nvSpPr>
            <p:cNvPr id="5" name="Tekstvak 4">
              <a:extLst>
                <a:ext uri="{FF2B5EF4-FFF2-40B4-BE49-F238E27FC236}">
                  <a16:creationId xmlns:a16="http://schemas.microsoft.com/office/drawing/2014/main" id="{CEB96F79-A157-5345-A5BB-E9DA8FB6489D}"/>
                </a:ext>
              </a:extLst>
            </p:cNvPr>
            <p:cNvSpPr txBox="1"/>
            <p:nvPr/>
          </p:nvSpPr>
          <p:spPr>
            <a:xfrm>
              <a:off x="10025082" y="3198167"/>
              <a:ext cx="2210699" cy="461665"/>
            </a:xfrm>
            <a:prstGeom prst="rect">
              <a:avLst/>
            </a:prstGeom>
            <a:noFill/>
          </p:spPr>
          <p:txBody>
            <a:bodyPr wrap="square" rtlCol="0">
              <a:spAutoFit/>
            </a:bodyPr>
            <a:lstStyle/>
            <a:p>
              <a:pPr algn="ctr"/>
              <a:r>
                <a:rPr lang="nl-NL" sz="2400" b="1" dirty="0">
                  <a:latin typeface="Eurostile" panose="020B0504020202050204" pitchFamily="34" charset="77"/>
                </a:rPr>
                <a:t>P-criterium</a:t>
              </a:r>
            </a:p>
          </p:txBody>
        </p:sp>
      </p:grpSp>
      <p:grpSp>
        <p:nvGrpSpPr>
          <p:cNvPr id="3" name="Groep 2">
            <a:extLst>
              <a:ext uri="{FF2B5EF4-FFF2-40B4-BE49-F238E27FC236}">
                <a16:creationId xmlns:a16="http://schemas.microsoft.com/office/drawing/2014/main" id="{A692A89C-A2EA-C64D-AC24-09049A9E7930}"/>
              </a:ext>
            </a:extLst>
          </p:cNvPr>
          <p:cNvGrpSpPr/>
          <p:nvPr/>
        </p:nvGrpSpPr>
        <p:grpSpPr>
          <a:xfrm>
            <a:off x="365110" y="1485763"/>
            <a:ext cx="7308896" cy="5327383"/>
            <a:chOff x="365110" y="1485763"/>
            <a:chExt cx="7308896" cy="5327383"/>
          </a:xfrm>
        </p:grpSpPr>
        <p:sp>
          <p:nvSpPr>
            <p:cNvPr id="6" name="Tekstvak 5">
              <a:extLst>
                <a:ext uri="{FF2B5EF4-FFF2-40B4-BE49-F238E27FC236}">
                  <a16:creationId xmlns:a16="http://schemas.microsoft.com/office/drawing/2014/main" id="{87AEF805-5D19-3B46-BE0F-B1044017CFDE}"/>
                </a:ext>
              </a:extLst>
            </p:cNvPr>
            <p:cNvSpPr txBox="1"/>
            <p:nvPr/>
          </p:nvSpPr>
          <p:spPr>
            <a:xfrm>
              <a:off x="3965130" y="6351481"/>
              <a:ext cx="3708876" cy="461665"/>
            </a:xfrm>
            <a:prstGeom prst="rect">
              <a:avLst/>
            </a:prstGeom>
            <a:noFill/>
          </p:spPr>
          <p:txBody>
            <a:bodyPr wrap="square" rtlCol="0">
              <a:spAutoFit/>
            </a:bodyPr>
            <a:lstStyle/>
            <a:p>
              <a:pPr algn="ctr"/>
              <a:r>
                <a:rPr lang="nl-NL" sz="2400" b="1" dirty="0">
                  <a:latin typeface="Eurostile" panose="020B0504020202050204" pitchFamily="34" charset="77"/>
                </a:rPr>
                <a:t>Gevalscategorie</a:t>
              </a:r>
            </a:p>
          </p:txBody>
        </p:sp>
        <p:sp>
          <p:nvSpPr>
            <p:cNvPr id="7" name="Tekstvak 6">
              <a:extLst>
                <a:ext uri="{FF2B5EF4-FFF2-40B4-BE49-F238E27FC236}">
                  <a16:creationId xmlns:a16="http://schemas.microsoft.com/office/drawing/2014/main" id="{6FE6197A-C432-6440-8CDA-2942DC78C9F3}"/>
                </a:ext>
              </a:extLst>
            </p:cNvPr>
            <p:cNvSpPr txBox="1"/>
            <p:nvPr/>
          </p:nvSpPr>
          <p:spPr>
            <a:xfrm>
              <a:off x="365110" y="1485763"/>
              <a:ext cx="3708876" cy="461665"/>
            </a:xfrm>
            <a:prstGeom prst="rect">
              <a:avLst/>
            </a:prstGeom>
            <a:noFill/>
          </p:spPr>
          <p:txBody>
            <a:bodyPr wrap="square" rtlCol="0">
              <a:spAutoFit/>
            </a:bodyPr>
            <a:lstStyle/>
            <a:p>
              <a:pPr algn="ctr"/>
              <a:r>
                <a:rPr lang="nl-NL" sz="2400" b="1" dirty="0">
                  <a:latin typeface="Eurostile" panose="020B0504020202050204" pitchFamily="34" charset="77"/>
                </a:rPr>
                <a:t>Gebeurtenisprofiel</a:t>
              </a:r>
            </a:p>
          </p:txBody>
        </p:sp>
      </p:grpSp>
    </p:spTree>
    <p:extLst>
      <p:ext uri="{BB962C8B-B14F-4D97-AF65-F5344CB8AC3E}">
        <p14:creationId xmlns:p14="http://schemas.microsoft.com/office/powerpoint/2010/main" val="235356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E7C5AE-850F-5E40-A6B9-E033ED30B2BC}"/>
              </a:ext>
            </a:extLst>
          </p:cNvPr>
          <p:cNvSpPr>
            <a:spLocks noGrp="1"/>
          </p:cNvSpPr>
          <p:nvPr>
            <p:ph type="ctrTitle"/>
          </p:nvPr>
        </p:nvSpPr>
        <p:spPr/>
        <p:txBody>
          <a:bodyPr/>
          <a:lstStyle/>
          <a:p>
            <a:r>
              <a:rPr lang="nl-NL" dirty="0"/>
              <a:t>Deel 2:</a:t>
            </a:r>
            <a:br>
              <a:rPr lang="nl-NL" dirty="0"/>
            </a:br>
            <a:r>
              <a:rPr lang="nl-NL" dirty="0"/>
              <a:t>Hoe te gebruiken?</a:t>
            </a:r>
          </a:p>
        </p:txBody>
      </p:sp>
    </p:spTree>
    <p:extLst>
      <p:ext uri="{BB962C8B-B14F-4D97-AF65-F5344CB8AC3E}">
        <p14:creationId xmlns:p14="http://schemas.microsoft.com/office/powerpoint/2010/main" val="2650261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0A5D5B-12C8-E04E-A3FA-FD647F943A70}"/>
              </a:ext>
            </a:extLst>
          </p:cNvPr>
          <p:cNvSpPr>
            <a:spLocks noGrp="1"/>
          </p:cNvSpPr>
          <p:nvPr>
            <p:ph type="title"/>
          </p:nvPr>
        </p:nvSpPr>
        <p:spPr/>
        <p:txBody>
          <a:bodyPr/>
          <a:lstStyle/>
          <a:p>
            <a:r>
              <a:rPr lang="nl-NL" dirty="0"/>
              <a:t>Hoe te gebruiken?</a:t>
            </a:r>
          </a:p>
        </p:txBody>
      </p:sp>
      <p:sp>
        <p:nvSpPr>
          <p:cNvPr id="5" name="Rechthoek 4">
            <a:extLst>
              <a:ext uri="{FF2B5EF4-FFF2-40B4-BE49-F238E27FC236}">
                <a16:creationId xmlns:a16="http://schemas.microsoft.com/office/drawing/2014/main" id="{F7C31E1E-F736-5244-9DF5-B74722D5685D}"/>
              </a:ext>
            </a:extLst>
          </p:cNvPr>
          <p:cNvSpPr/>
          <p:nvPr/>
        </p:nvSpPr>
        <p:spPr>
          <a:xfrm>
            <a:off x="1753589" y="1413728"/>
            <a:ext cx="9103097" cy="389850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nl-NL" sz="2400" i="1" dirty="0">
                <a:solidFill>
                  <a:srgbClr val="5E5E5E"/>
                </a:solidFill>
                <a:latin typeface="Cabin"/>
              </a:rPr>
              <a:t>Bijvoorbeeld:</a:t>
            </a:r>
          </a:p>
          <a:p>
            <a:pPr marL="342900" indent="-342900">
              <a:buFont typeface="Arial" panose="020B0604020202020204" pitchFamily="34" charset="0"/>
              <a:buChar char="•"/>
            </a:pPr>
            <a:r>
              <a:rPr lang="nl-NL" sz="2400" dirty="0">
                <a:solidFill>
                  <a:srgbClr val="5E5E5E"/>
                </a:solidFill>
                <a:latin typeface="Cabin"/>
              </a:rPr>
              <a:t>Ontwerpen, aanpassen en toetsen van wet, beleidsregels, uitvoeringsregels, toepasbare regels.</a:t>
            </a:r>
          </a:p>
          <a:p>
            <a:endParaRPr lang="nl-NL" sz="2400" dirty="0">
              <a:solidFill>
                <a:srgbClr val="5E5E5E"/>
              </a:solidFill>
              <a:latin typeface="Cabin"/>
            </a:endParaRPr>
          </a:p>
          <a:p>
            <a:pPr marL="342900" indent="-342900">
              <a:buFont typeface="Arial" panose="020B0604020202020204" pitchFamily="34" charset="0"/>
              <a:buChar char="•"/>
            </a:pPr>
            <a:r>
              <a:rPr lang="nl-NL" sz="2400" dirty="0">
                <a:solidFill>
                  <a:srgbClr val="5E5E5E"/>
                </a:solidFill>
                <a:latin typeface="Cabin"/>
              </a:rPr>
              <a:t>Inzicht verschaffen in beoordelingspraktijk van gemeente, uitvoeringsinstanties of advocatenpraktijk.</a:t>
            </a:r>
          </a:p>
          <a:p>
            <a:endParaRPr lang="nl-NL" sz="2400" dirty="0">
              <a:solidFill>
                <a:srgbClr val="5E5E5E"/>
              </a:solidFill>
              <a:latin typeface="Cabin"/>
            </a:endParaRPr>
          </a:p>
          <a:p>
            <a:pPr marL="342900" indent="-342900">
              <a:buFont typeface="Arial" panose="020B0604020202020204" pitchFamily="34" charset="0"/>
              <a:buChar char="•"/>
            </a:pPr>
            <a:r>
              <a:rPr lang="nl-NL" sz="2400" dirty="0">
                <a:solidFill>
                  <a:srgbClr val="5E5E5E"/>
                </a:solidFill>
                <a:latin typeface="Cabin"/>
              </a:rPr>
              <a:t>Kennis op de plek waar het hoort: bij de uitvoerend beleidsmedewerker/regelmaker/toetser/uitvoerder.</a:t>
            </a:r>
          </a:p>
        </p:txBody>
      </p:sp>
      <p:sp>
        <p:nvSpPr>
          <p:cNvPr id="8" name="Tekstvak 7">
            <a:extLst>
              <a:ext uri="{FF2B5EF4-FFF2-40B4-BE49-F238E27FC236}">
                <a16:creationId xmlns:a16="http://schemas.microsoft.com/office/drawing/2014/main" id="{D3AD97BB-A1ED-C342-909F-9FE1905E3F4D}"/>
              </a:ext>
            </a:extLst>
          </p:cNvPr>
          <p:cNvSpPr txBox="1"/>
          <p:nvPr/>
        </p:nvSpPr>
        <p:spPr>
          <a:xfrm>
            <a:off x="311582" y="5776685"/>
            <a:ext cx="3708876" cy="461665"/>
          </a:xfrm>
          <a:prstGeom prst="rect">
            <a:avLst/>
          </a:prstGeom>
          <a:noFill/>
        </p:spPr>
        <p:txBody>
          <a:bodyPr wrap="square" rtlCol="0">
            <a:spAutoFit/>
          </a:bodyPr>
          <a:lstStyle/>
          <a:p>
            <a:pPr algn="ctr"/>
            <a:r>
              <a:rPr lang="nl-NL" sz="2400" b="1" dirty="0">
                <a:latin typeface="Eurostile" panose="020B0504020202050204" pitchFamily="34" charset="77"/>
              </a:rPr>
              <a:t>Kunnen wij jullie helpen?</a:t>
            </a:r>
          </a:p>
        </p:txBody>
      </p:sp>
      <p:sp>
        <p:nvSpPr>
          <p:cNvPr id="9" name="Tekstvak 8">
            <a:extLst>
              <a:ext uri="{FF2B5EF4-FFF2-40B4-BE49-F238E27FC236}">
                <a16:creationId xmlns:a16="http://schemas.microsoft.com/office/drawing/2014/main" id="{8B57AA39-3286-8A46-9B4E-B4785ABD2D40}"/>
              </a:ext>
            </a:extLst>
          </p:cNvPr>
          <p:cNvSpPr txBox="1"/>
          <p:nvPr/>
        </p:nvSpPr>
        <p:spPr>
          <a:xfrm>
            <a:off x="7503885" y="5776684"/>
            <a:ext cx="4056743" cy="461665"/>
          </a:xfrm>
          <a:prstGeom prst="rect">
            <a:avLst/>
          </a:prstGeom>
          <a:noFill/>
        </p:spPr>
        <p:txBody>
          <a:bodyPr wrap="square" rtlCol="0">
            <a:spAutoFit/>
          </a:bodyPr>
          <a:lstStyle/>
          <a:p>
            <a:pPr algn="ctr"/>
            <a:r>
              <a:rPr lang="nl-NL" sz="2400" b="1" dirty="0">
                <a:latin typeface="Eurostile" panose="020B0504020202050204" pitchFamily="34" charset="77"/>
              </a:rPr>
              <a:t>Hoe kunnen wij jullie helpen?</a:t>
            </a:r>
          </a:p>
        </p:txBody>
      </p:sp>
    </p:spTree>
    <p:extLst>
      <p:ext uri="{BB962C8B-B14F-4D97-AF65-F5344CB8AC3E}">
        <p14:creationId xmlns:p14="http://schemas.microsoft.com/office/powerpoint/2010/main" val="2409871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DD8F95-58FC-074D-ADC7-11CA8605430D}"/>
              </a:ext>
            </a:extLst>
          </p:cNvPr>
          <p:cNvSpPr>
            <a:spLocks noGrp="1"/>
          </p:cNvSpPr>
          <p:nvPr>
            <p:ph type="title"/>
          </p:nvPr>
        </p:nvSpPr>
        <p:spPr/>
        <p:txBody>
          <a:bodyPr/>
          <a:lstStyle/>
          <a:p>
            <a:r>
              <a:rPr lang="nl-NL" dirty="0"/>
              <a:t>Over slimmer met regelgeving</a:t>
            </a:r>
          </a:p>
        </p:txBody>
      </p:sp>
      <p:pic>
        <p:nvPicPr>
          <p:cNvPr id="4" name="Afbeelding 3">
            <a:extLst>
              <a:ext uri="{FF2B5EF4-FFF2-40B4-BE49-F238E27FC236}">
                <a16:creationId xmlns:a16="http://schemas.microsoft.com/office/drawing/2014/main" id="{9ED0C98B-E600-344A-9444-04912E8B4DA8}"/>
              </a:ext>
            </a:extLst>
          </p:cNvPr>
          <p:cNvPicPr>
            <a:picLocks noChangeAspect="1"/>
          </p:cNvPicPr>
          <p:nvPr/>
        </p:nvPicPr>
        <p:blipFill rotWithShape="1">
          <a:blip r:embed="rId2"/>
          <a:srcRect t="13296" b="2272"/>
          <a:stretch/>
        </p:blipFill>
        <p:spPr>
          <a:xfrm>
            <a:off x="1002424" y="4914400"/>
            <a:ext cx="3046401" cy="1713602"/>
          </a:xfrm>
          <a:prstGeom prst="ellipse">
            <a:avLst/>
          </a:prstGeom>
          <a:ln>
            <a:noFill/>
          </a:ln>
          <a:effectLst>
            <a:softEdge rad="112500"/>
          </a:effectLst>
        </p:spPr>
      </p:pic>
      <p:pic>
        <p:nvPicPr>
          <p:cNvPr id="5" name="Afbeelding 4">
            <a:extLst>
              <a:ext uri="{FF2B5EF4-FFF2-40B4-BE49-F238E27FC236}">
                <a16:creationId xmlns:a16="http://schemas.microsoft.com/office/drawing/2014/main" id="{AE2D5CD4-603B-6B49-AF16-EC136CB65268}"/>
              </a:ext>
            </a:extLst>
          </p:cNvPr>
          <p:cNvPicPr>
            <a:picLocks noChangeAspect="1"/>
          </p:cNvPicPr>
          <p:nvPr/>
        </p:nvPicPr>
        <p:blipFill>
          <a:blip r:embed="rId3">
            <a:alphaModFix/>
          </a:blip>
          <a:stretch>
            <a:fillRect/>
          </a:stretch>
        </p:blipFill>
        <p:spPr>
          <a:xfrm>
            <a:off x="1002424" y="1355182"/>
            <a:ext cx="3046401" cy="1713600"/>
          </a:xfrm>
          <a:prstGeom prst="ellipse">
            <a:avLst/>
          </a:prstGeom>
          <a:ln>
            <a:noFill/>
          </a:ln>
          <a:effectLst>
            <a:softEdge rad="112500"/>
          </a:effectLst>
        </p:spPr>
      </p:pic>
      <p:sp>
        <p:nvSpPr>
          <p:cNvPr id="6" name="Tekstvak 5">
            <a:extLst>
              <a:ext uri="{FF2B5EF4-FFF2-40B4-BE49-F238E27FC236}">
                <a16:creationId xmlns:a16="http://schemas.microsoft.com/office/drawing/2014/main" id="{42792DD2-4BD4-AF41-9DE9-FF80874EA9B2}"/>
              </a:ext>
            </a:extLst>
          </p:cNvPr>
          <p:cNvSpPr txBox="1"/>
          <p:nvPr/>
        </p:nvSpPr>
        <p:spPr>
          <a:xfrm>
            <a:off x="4594840" y="1950372"/>
            <a:ext cx="2891497" cy="523220"/>
          </a:xfrm>
          <a:prstGeom prst="rect">
            <a:avLst/>
          </a:prstGeom>
          <a:noFill/>
        </p:spPr>
        <p:txBody>
          <a:bodyPr wrap="none" rtlCol="0">
            <a:spAutoFit/>
          </a:bodyPr>
          <a:lstStyle/>
          <a:p>
            <a:r>
              <a:rPr lang="nl-NL" sz="2800" dirty="0"/>
              <a:t>Een </a:t>
            </a:r>
            <a:r>
              <a:rPr lang="nl-NL" sz="2800" dirty="0" err="1"/>
              <a:t>burgerinitiatef</a:t>
            </a:r>
            <a:endParaRPr lang="nl-NL" sz="2800" dirty="0"/>
          </a:p>
        </p:txBody>
      </p:sp>
      <p:sp>
        <p:nvSpPr>
          <p:cNvPr id="7" name="Tekstvak 6">
            <a:extLst>
              <a:ext uri="{FF2B5EF4-FFF2-40B4-BE49-F238E27FC236}">
                <a16:creationId xmlns:a16="http://schemas.microsoft.com/office/drawing/2014/main" id="{0BAA44AD-7B8E-D24B-ABEA-F64F2FD685A6}"/>
              </a:ext>
            </a:extLst>
          </p:cNvPr>
          <p:cNvSpPr txBox="1"/>
          <p:nvPr/>
        </p:nvSpPr>
        <p:spPr>
          <a:xfrm>
            <a:off x="4594840" y="5294147"/>
            <a:ext cx="6539325" cy="954107"/>
          </a:xfrm>
          <a:prstGeom prst="rect">
            <a:avLst/>
          </a:prstGeom>
          <a:noFill/>
        </p:spPr>
        <p:txBody>
          <a:bodyPr wrap="square" rtlCol="0">
            <a:spAutoFit/>
          </a:bodyPr>
          <a:lstStyle/>
          <a:p>
            <a:r>
              <a:rPr lang="nl-NL" sz="2800" dirty="0"/>
              <a:t>Om wet- en regelgeving beter toegankelijk, begrijpelijk en toepasbaar te maken.</a:t>
            </a:r>
          </a:p>
        </p:txBody>
      </p:sp>
      <p:sp>
        <p:nvSpPr>
          <p:cNvPr id="8" name="Rechthoek 7">
            <a:extLst>
              <a:ext uri="{FF2B5EF4-FFF2-40B4-BE49-F238E27FC236}">
                <a16:creationId xmlns:a16="http://schemas.microsoft.com/office/drawing/2014/main" id="{3216BCEB-1F1E-E141-9FAC-404C436A631F}"/>
              </a:ext>
            </a:extLst>
          </p:cNvPr>
          <p:cNvSpPr/>
          <p:nvPr/>
        </p:nvSpPr>
        <p:spPr>
          <a:xfrm>
            <a:off x="4594840" y="3524928"/>
            <a:ext cx="6456218" cy="954107"/>
          </a:xfrm>
          <a:prstGeom prst="rect">
            <a:avLst/>
          </a:prstGeom>
        </p:spPr>
        <p:txBody>
          <a:bodyPr wrap="square">
            <a:spAutoFit/>
          </a:bodyPr>
          <a:lstStyle/>
          <a:p>
            <a:r>
              <a:rPr lang="nl-NL" sz="2800" dirty="0"/>
              <a:t>Om kennis en kunde van regels, rechtstaat en technologie aan elkaar te verbinden.</a:t>
            </a:r>
          </a:p>
        </p:txBody>
      </p:sp>
      <p:pic>
        <p:nvPicPr>
          <p:cNvPr id="9" name="Afbeelding 8">
            <a:extLst>
              <a:ext uri="{FF2B5EF4-FFF2-40B4-BE49-F238E27FC236}">
                <a16:creationId xmlns:a16="http://schemas.microsoft.com/office/drawing/2014/main" id="{0011505A-E671-314E-9521-08E5D6B01105}"/>
              </a:ext>
            </a:extLst>
          </p:cNvPr>
          <p:cNvPicPr>
            <a:picLocks noChangeAspect="1"/>
          </p:cNvPicPr>
          <p:nvPr/>
        </p:nvPicPr>
        <p:blipFill rotWithShape="1">
          <a:blip r:embed="rId4">
            <a:alphaModFix/>
          </a:blip>
          <a:srcRect b="15568"/>
          <a:stretch/>
        </p:blipFill>
        <p:spPr>
          <a:xfrm>
            <a:off x="1002423" y="3145182"/>
            <a:ext cx="3046402" cy="1713600"/>
          </a:xfrm>
          <a:prstGeom prst="ellipse">
            <a:avLst/>
          </a:prstGeom>
          <a:ln>
            <a:noFill/>
          </a:ln>
          <a:effectLst>
            <a:softEdge rad="112500"/>
          </a:effectLst>
        </p:spPr>
      </p:pic>
    </p:spTree>
    <p:extLst>
      <p:ext uri="{BB962C8B-B14F-4D97-AF65-F5344CB8AC3E}">
        <p14:creationId xmlns:p14="http://schemas.microsoft.com/office/powerpoint/2010/main" val="2059099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236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E7C5AE-850F-5E40-A6B9-E033ED30B2BC}"/>
              </a:ext>
            </a:extLst>
          </p:cNvPr>
          <p:cNvSpPr>
            <a:spLocks noGrp="1"/>
          </p:cNvSpPr>
          <p:nvPr>
            <p:ph type="ctrTitle"/>
          </p:nvPr>
        </p:nvSpPr>
        <p:spPr/>
        <p:txBody>
          <a:bodyPr/>
          <a:lstStyle/>
          <a:p>
            <a:r>
              <a:rPr lang="nl-NL" dirty="0" err="1"/>
              <a:t>LegOps</a:t>
            </a:r>
            <a:br>
              <a:rPr lang="nl-NL" dirty="0"/>
            </a:br>
            <a:r>
              <a:rPr lang="nl-NL" dirty="0"/>
              <a:t>(optioneel)</a:t>
            </a:r>
          </a:p>
        </p:txBody>
      </p:sp>
    </p:spTree>
    <p:extLst>
      <p:ext uri="{BB962C8B-B14F-4D97-AF65-F5344CB8AC3E}">
        <p14:creationId xmlns:p14="http://schemas.microsoft.com/office/powerpoint/2010/main" val="2449279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Elementen </a:t>
            </a:r>
            <a:r>
              <a:rPr lang="nl-NL" dirty="0" err="1"/>
              <a:t>LegOps</a:t>
            </a:r>
            <a:endParaRPr lang="nl-NL" dirty="0"/>
          </a:p>
        </p:txBody>
      </p:sp>
      <p:sp>
        <p:nvSpPr>
          <p:cNvPr id="3" name="Tijdelijke aanduiding voor inhoud 2"/>
          <p:cNvSpPr>
            <a:spLocks noGrp="1"/>
          </p:cNvSpPr>
          <p:nvPr>
            <p:ph idx="1"/>
          </p:nvPr>
        </p:nvSpPr>
        <p:spPr/>
        <p:txBody>
          <a:bodyPr/>
          <a:lstStyle/>
          <a:p>
            <a:r>
              <a:rPr lang="nl-NL" dirty="0"/>
              <a:t>Multidisciplinair team </a:t>
            </a:r>
          </a:p>
          <a:p>
            <a:r>
              <a:rPr lang="nl-NL" dirty="0"/>
              <a:t>Duidelijke product </a:t>
            </a:r>
            <a:r>
              <a:rPr lang="nl-NL" dirty="0" err="1"/>
              <a:t>owner</a:t>
            </a:r>
            <a:endParaRPr lang="nl-NL" dirty="0"/>
          </a:p>
          <a:p>
            <a:r>
              <a:rPr lang="nl-NL" dirty="0"/>
              <a:t>Iteratief werken</a:t>
            </a:r>
          </a:p>
          <a:p>
            <a:endParaRPr lang="nl-NL" dirty="0"/>
          </a:p>
        </p:txBody>
      </p:sp>
      <p:pic>
        <p:nvPicPr>
          <p:cNvPr id="4" name="Afbeelding 3" descr="Macintosh HD:Users:mariette2:Desktop:Schermafbeelding 2018-07-06 om 16.46.45.png"/>
          <p:cNvPicPr/>
          <p:nvPr/>
        </p:nvPicPr>
        <p:blipFill>
          <a:blip r:embed="rId2">
            <a:extLst>
              <a:ext uri="{28A0092B-C50C-407E-A947-70E740481C1C}">
                <a14:useLocalDpi xmlns:a14="http://schemas.microsoft.com/office/drawing/2010/main" val="0"/>
              </a:ext>
            </a:extLst>
          </a:blip>
          <a:srcRect/>
          <a:stretch>
            <a:fillRect/>
          </a:stretch>
        </p:blipFill>
        <p:spPr bwMode="auto">
          <a:xfrm>
            <a:off x="2330922" y="3416994"/>
            <a:ext cx="7685590" cy="3118530"/>
          </a:xfrm>
          <a:prstGeom prst="rect">
            <a:avLst/>
          </a:prstGeom>
          <a:noFill/>
          <a:ln>
            <a:noFill/>
          </a:ln>
        </p:spPr>
      </p:pic>
    </p:spTree>
    <p:extLst>
      <p:ext uri="{BB962C8B-B14F-4D97-AF65-F5344CB8AC3E}">
        <p14:creationId xmlns:p14="http://schemas.microsoft.com/office/powerpoint/2010/main" val="579741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Elementen </a:t>
            </a:r>
            <a:r>
              <a:rPr lang="nl-NL" dirty="0" err="1"/>
              <a:t>LegOps</a:t>
            </a:r>
            <a:endParaRPr lang="nl-NL" dirty="0"/>
          </a:p>
        </p:txBody>
      </p:sp>
      <p:sp>
        <p:nvSpPr>
          <p:cNvPr id="3" name="Tijdelijke aanduiding voor inhoud 2"/>
          <p:cNvSpPr>
            <a:spLocks noGrp="1"/>
          </p:cNvSpPr>
          <p:nvPr>
            <p:ph idx="1"/>
          </p:nvPr>
        </p:nvSpPr>
        <p:spPr/>
        <p:txBody>
          <a:bodyPr/>
          <a:lstStyle/>
          <a:p>
            <a:r>
              <a:rPr lang="nl-NL" dirty="0"/>
              <a:t>Toolchain met ondersteuning voor alle fasen in het proces</a:t>
            </a:r>
          </a:p>
          <a:p>
            <a:endParaRPr lang="nl-NL" dirty="0"/>
          </a:p>
        </p:txBody>
      </p:sp>
      <p:pic>
        <p:nvPicPr>
          <p:cNvPr id="4" name="Afbeelding 3" descr="Macintosh HD:Users:mariette2:Desktop:Schermafbeelding 2018-07-06 om 16.48.07.png"/>
          <p:cNvPicPr/>
          <p:nvPr/>
        </p:nvPicPr>
        <p:blipFill>
          <a:blip r:embed="rId2">
            <a:extLst>
              <a:ext uri="{28A0092B-C50C-407E-A947-70E740481C1C}">
                <a14:useLocalDpi xmlns:a14="http://schemas.microsoft.com/office/drawing/2010/main" val="0"/>
              </a:ext>
            </a:extLst>
          </a:blip>
          <a:srcRect/>
          <a:stretch>
            <a:fillRect/>
          </a:stretch>
        </p:blipFill>
        <p:spPr bwMode="auto">
          <a:xfrm>
            <a:off x="3224363" y="2510588"/>
            <a:ext cx="5486400" cy="3315720"/>
          </a:xfrm>
          <a:prstGeom prst="rect">
            <a:avLst/>
          </a:prstGeom>
          <a:noFill/>
          <a:ln>
            <a:noFill/>
          </a:ln>
        </p:spPr>
      </p:pic>
    </p:spTree>
    <p:extLst>
      <p:ext uri="{BB962C8B-B14F-4D97-AF65-F5344CB8AC3E}">
        <p14:creationId xmlns:p14="http://schemas.microsoft.com/office/powerpoint/2010/main" val="2999780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Wetgeving als proces: </a:t>
            </a:r>
            <a:r>
              <a:rPr lang="nl-NL" dirty="0" err="1"/>
              <a:t>LegOps</a:t>
            </a:r>
            <a:endParaRPr lang="nl-NL" dirty="0"/>
          </a:p>
        </p:txBody>
      </p:sp>
      <p:pic>
        <p:nvPicPr>
          <p:cNvPr id="6" name="Afbeelding 5"/>
          <p:cNvPicPr>
            <a:picLocks noChangeAspect="1"/>
          </p:cNvPicPr>
          <p:nvPr/>
        </p:nvPicPr>
        <p:blipFill>
          <a:blip r:embed="rId3"/>
          <a:stretch>
            <a:fillRect/>
          </a:stretch>
        </p:blipFill>
        <p:spPr>
          <a:xfrm>
            <a:off x="2674854" y="1444532"/>
            <a:ext cx="7085590" cy="5314193"/>
          </a:xfrm>
          <a:prstGeom prst="rect">
            <a:avLst/>
          </a:prstGeom>
        </p:spPr>
      </p:pic>
      <p:pic>
        <p:nvPicPr>
          <p:cNvPr id="5" name="Afbeelding 4" descr="Macintosh HD:Users:mariette2:Desktop:Schermafbeelding 2018-07-06 om 16.46.45.png"/>
          <p:cNvPicPr/>
          <p:nvPr/>
        </p:nvPicPr>
        <p:blipFill>
          <a:blip r:embed="rId4">
            <a:extLst>
              <a:ext uri="{28A0092B-C50C-407E-A947-70E740481C1C}">
                <a14:useLocalDpi xmlns:a14="http://schemas.microsoft.com/office/drawing/2010/main" val="0"/>
              </a:ext>
            </a:extLst>
          </a:blip>
          <a:srcRect/>
          <a:stretch>
            <a:fillRect/>
          </a:stretch>
        </p:blipFill>
        <p:spPr bwMode="auto">
          <a:xfrm>
            <a:off x="1881163" y="1761812"/>
            <a:ext cx="7685590" cy="3118530"/>
          </a:xfrm>
          <a:prstGeom prst="rect">
            <a:avLst/>
          </a:prstGeom>
          <a:noFill/>
          <a:ln>
            <a:noFill/>
          </a:ln>
        </p:spPr>
      </p:pic>
      <p:pic>
        <p:nvPicPr>
          <p:cNvPr id="4" name="Afbeelding 3" descr="Macintosh HD:Users:mariette2:Desktop:Schermafbeelding 2018-07-06 om 16.48.07.png"/>
          <p:cNvPicPr/>
          <p:nvPr/>
        </p:nvPicPr>
        <p:blipFill>
          <a:blip r:embed="rId5">
            <a:extLst>
              <a:ext uri="{28A0092B-C50C-407E-A947-70E740481C1C}">
                <a14:useLocalDpi xmlns:a14="http://schemas.microsoft.com/office/drawing/2010/main" val="0"/>
              </a:ext>
            </a:extLst>
          </a:blip>
          <a:srcRect/>
          <a:stretch>
            <a:fillRect/>
          </a:stretch>
        </p:blipFill>
        <p:spPr bwMode="auto">
          <a:xfrm>
            <a:off x="4999541" y="3321077"/>
            <a:ext cx="5486400" cy="3315720"/>
          </a:xfrm>
          <a:prstGeom prst="rect">
            <a:avLst/>
          </a:prstGeom>
          <a:noFill/>
          <a:ln>
            <a:noFill/>
          </a:ln>
        </p:spPr>
      </p:pic>
      <p:sp>
        <p:nvSpPr>
          <p:cNvPr id="3" name="Tijdelijke aanduiding voor inhoud 2"/>
          <p:cNvSpPr>
            <a:spLocks noGrp="1"/>
          </p:cNvSpPr>
          <p:nvPr>
            <p:ph idx="1"/>
          </p:nvPr>
        </p:nvSpPr>
        <p:spPr/>
        <p:txBody>
          <a:bodyPr>
            <a:normAutofit/>
          </a:bodyPr>
          <a:lstStyle/>
          <a:p>
            <a:pPr marL="0" indent="0">
              <a:buNone/>
            </a:pPr>
            <a:endParaRPr lang="nl-NL" dirty="0"/>
          </a:p>
          <a:p>
            <a:pPr marL="0" indent="0">
              <a:buNone/>
            </a:pPr>
            <a:endParaRPr lang="nl-NL" dirty="0"/>
          </a:p>
        </p:txBody>
      </p:sp>
    </p:spTree>
    <p:extLst>
      <p:ext uri="{BB962C8B-B14F-4D97-AF65-F5344CB8AC3E}">
        <p14:creationId xmlns:p14="http://schemas.microsoft.com/office/powerpoint/2010/main" val="149706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56C4DD-C9B9-9C4C-92E9-8A681ECE1A0B}"/>
              </a:ext>
            </a:extLst>
          </p:cNvPr>
          <p:cNvSpPr>
            <a:spLocks noGrp="1"/>
          </p:cNvSpPr>
          <p:nvPr>
            <p:ph type="title"/>
          </p:nvPr>
        </p:nvSpPr>
        <p:spPr/>
        <p:txBody>
          <a:bodyPr/>
          <a:lstStyle/>
          <a:p>
            <a:r>
              <a:rPr lang="nl-NL" dirty="0"/>
              <a:t>Waar we voor staan</a:t>
            </a:r>
          </a:p>
        </p:txBody>
      </p:sp>
      <p:sp>
        <p:nvSpPr>
          <p:cNvPr id="4" name="Rechthoek 3">
            <a:extLst>
              <a:ext uri="{FF2B5EF4-FFF2-40B4-BE49-F238E27FC236}">
                <a16:creationId xmlns:a16="http://schemas.microsoft.com/office/drawing/2014/main" id="{195EECF4-ABD5-3343-AD53-35EBE7532FA1}"/>
              </a:ext>
            </a:extLst>
          </p:cNvPr>
          <p:cNvSpPr/>
          <p:nvPr/>
        </p:nvSpPr>
        <p:spPr>
          <a:xfrm>
            <a:off x="3548025" y="1272108"/>
            <a:ext cx="8132618" cy="483523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a:solidFill>
                  <a:schemeClr val="tx1">
                    <a:lumMod val="50000"/>
                    <a:lumOff val="50000"/>
                  </a:schemeClr>
                </a:solidFill>
              </a:rPr>
              <a:t>Wet- en regelgeving is van ons allemaal.</a:t>
            </a:r>
          </a:p>
          <a:p>
            <a:pPr algn="ctr"/>
            <a:endParaRPr lang="nl-NL" sz="2400" dirty="0">
              <a:solidFill>
                <a:schemeClr val="tx1">
                  <a:lumMod val="50000"/>
                  <a:lumOff val="50000"/>
                </a:schemeClr>
              </a:solidFill>
            </a:endParaRPr>
          </a:p>
          <a:p>
            <a:pPr algn="ctr"/>
            <a:r>
              <a:rPr lang="nl-NL" sz="2400" dirty="0">
                <a:solidFill>
                  <a:schemeClr val="tx1">
                    <a:lumMod val="50000"/>
                    <a:lumOff val="50000"/>
                  </a:schemeClr>
                </a:solidFill>
              </a:rPr>
              <a:t>Voor het functioneren van een rechtstaat is het essentieel dat rechten en plichten voor alle burgers, ondernemers en overheidsfunctionarissen duidelijk en uitvoerbaar zijn.</a:t>
            </a:r>
          </a:p>
          <a:p>
            <a:pPr algn="ctr"/>
            <a:endParaRPr lang="nl-NL" sz="2400" dirty="0">
              <a:solidFill>
                <a:schemeClr val="tx1">
                  <a:lumMod val="50000"/>
                  <a:lumOff val="50000"/>
                </a:schemeClr>
              </a:solidFill>
            </a:endParaRPr>
          </a:p>
          <a:p>
            <a:pPr algn="ctr"/>
            <a:r>
              <a:rPr lang="nl-NL" sz="2400" dirty="0">
                <a:solidFill>
                  <a:schemeClr val="tx1">
                    <a:lumMod val="50000"/>
                    <a:lumOff val="50000"/>
                  </a:schemeClr>
                </a:solidFill>
              </a:rPr>
              <a:t>Innovatieve digitale technologie kan daarbij helpen.</a:t>
            </a:r>
          </a:p>
          <a:p>
            <a:pPr algn="ctr"/>
            <a:endParaRPr lang="nl-NL" sz="2400" dirty="0">
              <a:solidFill>
                <a:schemeClr val="tx1">
                  <a:lumMod val="50000"/>
                  <a:lumOff val="50000"/>
                </a:schemeClr>
              </a:solidFill>
            </a:endParaRPr>
          </a:p>
          <a:p>
            <a:pPr algn="ctr"/>
            <a:r>
              <a:rPr lang="nl-NL" sz="2400" dirty="0">
                <a:solidFill>
                  <a:schemeClr val="tx1">
                    <a:lumMod val="50000"/>
                    <a:lumOff val="50000"/>
                  </a:schemeClr>
                </a:solidFill>
              </a:rPr>
              <a:t>Wij zien het als uitdaging om met ondersteuning van die innovatieve technologie burgers, bedrijven en de overheid in staat te stellen om, via een slimme dialoog, kennis te nemen van de voor zijn of haar situatie relevante regelgeving en beleid.</a:t>
            </a:r>
          </a:p>
        </p:txBody>
      </p:sp>
      <p:sp>
        <p:nvSpPr>
          <p:cNvPr id="5" name="Tekstvak 4">
            <a:extLst>
              <a:ext uri="{FF2B5EF4-FFF2-40B4-BE49-F238E27FC236}">
                <a16:creationId xmlns:a16="http://schemas.microsoft.com/office/drawing/2014/main" id="{083A7F1D-9F04-8A4E-8866-B7581AE2EBCA}"/>
              </a:ext>
            </a:extLst>
          </p:cNvPr>
          <p:cNvSpPr txBox="1"/>
          <p:nvPr/>
        </p:nvSpPr>
        <p:spPr>
          <a:xfrm>
            <a:off x="511357" y="3089563"/>
            <a:ext cx="2443298" cy="1200329"/>
          </a:xfrm>
          <a:prstGeom prst="rect">
            <a:avLst/>
          </a:prstGeom>
          <a:noFill/>
        </p:spPr>
        <p:txBody>
          <a:bodyPr wrap="none" rtlCol="0">
            <a:spAutoFit/>
          </a:bodyPr>
          <a:lstStyle/>
          <a:p>
            <a:pPr algn="ctr"/>
            <a:r>
              <a:rPr lang="nl-NL" sz="2400" b="1" dirty="0">
                <a:latin typeface="Eurostile" panose="020B0504020202050204" pitchFamily="34" charset="77"/>
              </a:rPr>
              <a:t>Toegankelijkheid</a:t>
            </a:r>
          </a:p>
          <a:p>
            <a:pPr algn="ctr"/>
            <a:r>
              <a:rPr lang="nl-NL" sz="2400" b="1" dirty="0">
                <a:latin typeface="Eurostile" panose="020B0504020202050204" pitchFamily="34" charset="77"/>
              </a:rPr>
              <a:t>met</a:t>
            </a:r>
          </a:p>
          <a:p>
            <a:pPr algn="ctr"/>
            <a:r>
              <a:rPr lang="nl-NL" sz="2400" b="1" dirty="0">
                <a:latin typeface="Eurostile" panose="020B0504020202050204" pitchFamily="34" charset="77"/>
              </a:rPr>
              <a:t>Innovatie dialoog</a:t>
            </a:r>
          </a:p>
        </p:txBody>
      </p:sp>
    </p:spTree>
    <p:extLst>
      <p:ext uri="{BB962C8B-B14F-4D97-AF65-F5344CB8AC3E}">
        <p14:creationId xmlns:p14="http://schemas.microsoft.com/office/powerpoint/2010/main" val="4230167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7EB60-B5C2-9041-BBCB-52E3E625565A}"/>
              </a:ext>
            </a:extLst>
          </p:cNvPr>
          <p:cNvSpPr>
            <a:spLocks noGrp="1"/>
          </p:cNvSpPr>
          <p:nvPr>
            <p:ph type="title"/>
          </p:nvPr>
        </p:nvSpPr>
        <p:spPr/>
        <p:txBody>
          <a:bodyPr/>
          <a:lstStyle/>
          <a:p>
            <a:r>
              <a:rPr lang="nl-NL" dirty="0"/>
              <a:t>Wat we doen</a:t>
            </a:r>
          </a:p>
        </p:txBody>
      </p:sp>
      <p:sp>
        <p:nvSpPr>
          <p:cNvPr id="3" name="Rechthoek 2">
            <a:extLst>
              <a:ext uri="{FF2B5EF4-FFF2-40B4-BE49-F238E27FC236}">
                <a16:creationId xmlns:a16="http://schemas.microsoft.com/office/drawing/2014/main" id="{85D52BED-530E-E744-A7A3-EE961948BA20}"/>
              </a:ext>
            </a:extLst>
          </p:cNvPr>
          <p:cNvSpPr/>
          <p:nvPr/>
        </p:nvSpPr>
        <p:spPr>
          <a:xfrm>
            <a:off x="2890321" y="1410793"/>
            <a:ext cx="8783781" cy="483523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a:solidFill>
                  <a:schemeClr val="tx1">
                    <a:lumMod val="50000"/>
                    <a:lumOff val="50000"/>
                  </a:schemeClr>
                </a:solidFill>
              </a:rPr>
              <a:t>Op </a:t>
            </a:r>
            <a:r>
              <a:rPr lang="nl-NL" sz="2400" dirty="0">
                <a:solidFill>
                  <a:schemeClr val="tx1"/>
                </a:solidFill>
              </a:rPr>
              <a:t>persoonlijke titel</a:t>
            </a:r>
            <a:r>
              <a:rPr lang="nl-NL" sz="2400" dirty="0">
                <a:solidFill>
                  <a:schemeClr val="tx1">
                    <a:lumMod val="50000"/>
                    <a:lumOff val="50000"/>
                  </a:schemeClr>
                </a:solidFill>
              </a:rPr>
              <a:t> werken wij samen met </a:t>
            </a:r>
            <a:r>
              <a:rPr lang="nl-NL" sz="2400" dirty="0">
                <a:solidFill>
                  <a:schemeClr val="tx1"/>
                </a:solidFill>
              </a:rPr>
              <a:t>één gezicht naar buiten</a:t>
            </a:r>
            <a:r>
              <a:rPr lang="nl-NL" sz="2400" dirty="0">
                <a:solidFill>
                  <a:schemeClr val="tx1">
                    <a:lumMod val="50000"/>
                    <a:lumOff val="50000"/>
                  </a:schemeClr>
                </a:solidFill>
              </a:rPr>
              <a:t>.</a:t>
            </a:r>
          </a:p>
          <a:p>
            <a:pPr algn="ctr"/>
            <a:endParaRPr lang="nl-NL" sz="2400" dirty="0">
              <a:solidFill>
                <a:schemeClr val="tx1">
                  <a:lumMod val="50000"/>
                  <a:lumOff val="50000"/>
                </a:schemeClr>
              </a:solidFill>
            </a:endParaRPr>
          </a:p>
          <a:p>
            <a:pPr algn="ctr"/>
            <a:r>
              <a:rPr lang="nl-NL" sz="2400" dirty="0">
                <a:solidFill>
                  <a:schemeClr val="tx1">
                    <a:lumMod val="50000"/>
                    <a:lumOff val="50000"/>
                  </a:schemeClr>
                </a:solidFill>
              </a:rPr>
              <a:t>Wij </a:t>
            </a:r>
            <a:r>
              <a:rPr lang="nl-NL" sz="2400" dirty="0">
                <a:solidFill>
                  <a:schemeClr val="tx1"/>
                </a:solidFill>
              </a:rPr>
              <a:t>bundelen</a:t>
            </a:r>
            <a:r>
              <a:rPr lang="nl-NL" sz="2400" dirty="0">
                <a:solidFill>
                  <a:schemeClr val="tx1">
                    <a:lumMod val="50000"/>
                    <a:lumOff val="50000"/>
                  </a:schemeClr>
                </a:solidFill>
              </a:rPr>
              <a:t> onze kennis, kunde en contacten. </a:t>
            </a:r>
          </a:p>
          <a:p>
            <a:pPr algn="ctr"/>
            <a:endParaRPr lang="nl-NL" sz="2400" dirty="0">
              <a:solidFill>
                <a:schemeClr val="tx1">
                  <a:lumMod val="50000"/>
                  <a:lumOff val="50000"/>
                </a:schemeClr>
              </a:solidFill>
            </a:endParaRPr>
          </a:p>
          <a:p>
            <a:pPr algn="ctr"/>
            <a:r>
              <a:rPr lang="nl-NL" sz="2400" dirty="0">
                <a:solidFill>
                  <a:schemeClr val="tx1">
                    <a:lumMod val="50000"/>
                    <a:lumOff val="50000"/>
                  </a:schemeClr>
                </a:solidFill>
              </a:rPr>
              <a:t>Onze resultaten publiceren wij op een </a:t>
            </a:r>
            <a:r>
              <a:rPr lang="nl-NL" sz="2400" dirty="0">
                <a:solidFill>
                  <a:schemeClr val="tx1"/>
                </a:solidFill>
              </a:rPr>
              <a:t>publiek toegankelijke wijze</a:t>
            </a:r>
            <a:r>
              <a:rPr lang="nl-NL" sz="2400" dirty="0">
                <a:solidFill>
                  <a:schemeClr val="tx1">
                    <a:lumMod val="50000"/>
                    <a:lumOff val="50000"/>
                  </a:schemeClr>
                </a:solidFill>
              </a:rPr>
              <a:t>. </a:t>
            </a:r>
          </a:p>
          <a:p>
            <a:pPr algn="ctr"/>
            <a:endParaRPr lang="nl-NL" sz="2400" dirty="0">
              <a:solidFill>
                <a:schemeClr val="tx1">
                  <a:lumMod val="50000"/>
                  <a:lumOff val="50000"/>
                </a:schemeClr>
              </a:solidFill>
            </a:endParaRPr>
          </a:p>
          <a:p>
            <a:pPr algn="ctr"/>
            <a:r>
              <a:rPr lang="nl-NL" sz="2400" dirty="0">
                <a:solidFill>
                  <a:schemeClr val="tx1">
                    <a:lumMod val="50000"/>
                    <a:lumOff val="50000"/>
                  </a:schemeClr>
                </a:solidFill>
              </a:rPr>
              <a:t>Wij dragen zorg dat onze inzichten en resultaten op een </a:t>
            </a:r>
            <a:r>
              <a:rPr lang="nl-NL" sz="2400" dirty="0">
                <a:solidFill>
                  <a:schemeClr val="tx1"/>
                </a:solidFill>
              </a:rPr>
              <a:t>maatschappelijk aanvaardbare</a:t>
            </a:r>
            <a:r>
              <a:rPr lang="nl-NL" sz="2400" dirty="0">
                <a:solidFill>
                  <a:schemeClr val="tx1">
                    <a:lumMod val="50000"/>
                    <a:lumOff val="50000"/>
                  </a:schemeClr>
                </a:solidFill>
              </a:rPr>
              <a:t> manier worden toegepast. </a:t>
            </a:r>
          </a:p>
          <a:p>
            <a:pPr algn="ctr"/>
            <a:endParaRPr lang="nl-NL" sz="2400" dirty="0">
              <a:solidFill>
                <a:schemeClr val="tx1">
                  <a:lumMod val="50000"/>
                  <a:lumOff val="50000"/>
                </a:schemeClr>
              </a:solidFill>
            </a:endParaRPr>
          </a:p>
          <a:p>
            <a:pPr algn="ctr"/>
            <a:r>
              <a:rPr lang="nl-NL" sz="2400" dirty="0">
                <a:solidFill>
                  <a:schemeClr val="tx1">
                    <a:lumMod val="50000"/>
                    <a:lumOff val="50000"/>
                  </a:schemeClr>
                </a:solidFill>
              </a:rPr>
              <a:t>Zodat de digitale rechtstaat wordt versterkt en onze fundamentele </a:t>
            </a:r>
            <a:r>
              <a:rPr lang="nl-NL" sz="2400" dirty="0">
                <a:solidFill>
                  <a:schemeClr val="tx1"/>
                </a:solidFill>
              </a:rPr>
              <a:t>menselijke waarden</a:t>
            </a:r>
            <a:r>
              <a:rPr lang="nl-NL" sz="2400" dirty="0">
                <a:solidFill>
                  <a:schemeClr val="tx1">
                    <a:lumMod val="50000"/>
                    <a:lumOff val="50000"/>
                  </a:schemeClr>
                </a:solidFill>
              </a:rPr>
              <a:t> zijn geborgd.</a:t>
            </a:r>
          </a:p>
        </p:txBody>
      </p:sp>
      <p:sp>
        <p:nvSpPr>
          <p:cNvPr id="5" name="Tekstvak 4">
            <a:extLst>
              <a:ext uri="{FF2B5EF4-FFF2-40B4-BE49-F238E27FC236}">
                <a16:creationId xmlns:a16="http://schemas.microsoft.com/office/drawing/2014/main" id="{B70B4692-F063-3E44-A70F-6C09A447710F}"/>
              </a:ext>
            </a:extLst>
          </p:cNvPr>
          <p:cNvSpPr txBox="1"/>
          <p:nvPr/>
        </p:nvSpPr>
        <p:spPr>
          <a:xfrm>
            <a:off x="758793" y="3429000"/>
            <a:ext cx="1532792" cy="461665"/>
          </a:xfrm>
          <a:prstGeom prst="rect">
            <a:avLst/>
          </a:prstGeom>
          <a:noFill/>
        </p:spPr>
        <p:txBody>
          <a:bodyPr wrap="none" rtlCol="0">
            <a:spAutoFit/>
          </a:bodyPr>
          <a:lstStyle/>
          <a:p>
            <a:pPr algn="ctr"/>
            <a:r>
              <a:rPr lang="nl-NL" sz="2400" b="1" dirty="0">
                <a:latin typeface="Eurostile" panose="020B0504020202050204" pitchFamily="34" charset="77"/>
              </a:rPr>
              <a:t>Manifesto</a:t>
            </a:r>
          </a:p>
        </p:txBody>
      </p:sp>
    </p:spTree>
    <p:extLst>
      <p:ext uri="{BB962C8B-B14F-4D97-AF65-F5344CB8AC3E}">
        <p14:creationId xmlns:p14="http://schemas.microsoft.com/office/powerpoint/2010/main" val="1797483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7FB0C2-485F-6D49-82D1-75C68F068258}"/>
              </a:ext>
            </a:extLst>
          </p:cNvPr>
          <p:cNvSpPr>
            <a:spLocks noGrp="1"/>
          </p:cNvSpPr>
          <p:nvPr>
            <p:ph type="title"/>
          </p:nvPr>
        </p:nvSpPr>
        <p:spPr/>
        <p:txBody>
          <a:bodyPr/>
          <a:lstStyle/>
          <a:p>
            <a:r>
              <a:rPr lang="nl-NL" dirty="0"/>
              <a:t>Organisatie</a:t>
            </a:r>
          </a:p>
        </p:txBody>
      </p:sp>
      <p:sp>
        <p:nvSpPr>
          <p:cNvPr id="6" name="Afgeronde rechthoek 5">
            <a:extLst>
              <a:ext uri="{FF2B5EF4-FFF2-40B4-BE49-F238E27FC236}">
                <a16:creationId xmlns:a16="http://schemas.microsoft.com/office/drawing/2014/main" id="{1445A794-5451-3B41-9205-D5B230465441}"/>
              </a:ext>
            </a:extLst>
          </p:cNvPr>
          <p:cNvSpPr/>
          <p:nvPr/>
        </p:nvSpPr>
        <p:spPr>
          <a:xfrm>
            <a:off x="10030693" y="3103420"/>
            <a:ext cx="2327563" cy="12192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2800" dirty="0"/>
              <a:t>Europees</a:t>
            </a:r>
          </a:p>
          <a:p>
            <a:pPr algn="ctr"/>
            <a:r>
              <a:rPr lang="nl-NL" sz="2800" dirty="0"/>
              <a:t>opleidings-</a:t>
            </a:r>
          </a:p>
          <a:p>
            <a:pPr algn="ctr"/>
            <a:r>
              <a:rPr lang="nl-NL" sz="2800" dirty="0"/>
              <a:t>instituut</a:t>
            </a:r>
          </a:p>
        </p:txBody>
      </p:sp>
      <p:sp>
        <p:nvSpPr>
          <p:cNvPr id="7" name="Afgeronde rechthoek 6">
            <a:extLst>
              <a:ext uri="{FF2B5EF4-FFF2-40B4-BE49-F238E27FC236}">
                <a16:creationId xmlns:a16="http://schemas.microsoft.com/office/drawing/2014/main" id="{B0AFC778-C1F5-3744-93FA-E91EE7670059}"/>
              </a:ext>
            </a:extLst>
          </p:cNvPr>
          <p:cNvSpPr/>
          <p:nvPr/>
        </p:nvSpPr>
        <p:spPr>
          <a:xfrm>
            <a:off x="415635" y="4094020"/>
            <a:ext cx="9060874" cy="990600"/>
          </a:xfrm>
          <a:prstGeom prst="roundRect">
            <a:avLst/>
          </a:prstGeom>
          <a:gradFill>
            <a:gsLst>
              <a:gs pos="0">
                <a:srgbClr val="FF7E79"/>
              </a:gs>
              <a:gs pos="50000">
                <a:srgbClr val="FF5941"/>
              </a:gs>
              <a:gs pos="100000">
                <a:srgbClr val="FF5941"/>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2800" dirty="0"/>
              <a:t>Mensen</a:t>
            </a:r>
          </a:p>
        </p:txBody>
      </p:sp>
      <p:sp>
        <p:nvSpPr>
          <p:cNvPr id="8" name="Afgeronde rechthoek 7">
            <a:extLst>
              <a:ext uri="{FF2B5EF4-FFF2-40B4-BE49-F238E27FC236}">
                <a16:creationId xmlns:a16="http://schemas.microsoft.com/office/drawing/2014/main" id="{275CE358-EE54-3244-A080-8BB9681889D9}"/>
              </a:ext>
            </a:extLst>
          </p:cNvPr>
          <p:cNvSpPr/>
          <p:nvPr/>
        </p:nvSpPr>
        <p:spPr>
          <a:xfrm>
            <a:off x="2299852" y="2299856"/>
            <a:ext cx="5264729" cy="9906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2800" dirty="0"/>
              <a:t>Website</a:t>
            </a:r>
          </a:p>
        </p:txBody>
      </p:sp>
      <p:sp>
        <p:nvSpPr>
          <p:cNvPr id="3" name="Afgeronde rechthoek 2">
            <a:extLst>
              <a:ext uri="{FF2B5EF4-FFF2-40B4-BE49-F238E27FC236}">
                <a16:creationId xmlns:a16="http://schemas.microsoft.com/office/drawing/2014/main" id="{F20D4CD6-8870-0443-9E24-B441F56AF895}"/>
              </a:ext>
            </a:extLst>
          </p:cNvPr>
          <p:cNvSpPr/>
          <p:nvPr/>
        </p:nvSpPr>
        <p:spPr>
          <a:xfrm>
            <a:off x="637309" y="3103420"/>
            <a:ext cx="2327563" cy="12192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2800" dirty="0"/>
              <a:t>Beweging</a:t>
            </a:r>
          </a:p>
        </p:txBody>
      </p:sp>
      <p:sp>
        <p:nvSpPr>
          <p:cNvPr id="4" name="Afgeronde rechthoek 3">
            <a:extLst>
              <a:ext uri="{FF2B5EF4-FFF2-40B4-BE49-F238E27FC236}">
                <a16:creationId xmlns:a16="http://schemas.microsoft.com/office/drawing/2014/main" id="{B0D8858D-62B6-8041-907E-8A07E0589F46}"/>
              </a:ext>
            </a:extLst>
          </p:cNvPr>
          <p:cNvSpPr/>
          <p:nvPr/>
        </p:nvSpPr>
        <p:spPr>
          <a:xfrm>
            <a:off x="3768437" y="3103420"/>
            <a:ext cx="2327563" cy="12192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2800" dirty="0"/>
              <a:t>Redactie</a:t>
            </a:r>
          </a:p>
        </p:txBody>
      </p:sp>
      <p:sp>
        <p:nvSpPr>
          <p:cNvPr id="5" name="Afgeronde rechthoek 4">
            <a:extLst>
              <a:ext uri="{FF2B5EF4-FFF2-40B4-BE49-F238E27FC236}">
                <a16:creationId xmlns:a16="http://schemas.microsoft.com/office/drawing/2014/main" id="{993E06B9-8090-FE4D-B563-D9191D6BED65}"/>
              </a:ext>
            </a:extLst>
          </p:cNvPr>
          <p:cNvSpPr/>
          <p:nvPr/>
        </p:nvSpPr>
        <p:spPr>
          <a:xfrm>
            <a:off x="6899565" y="3103420"/>
            <a:ext cx="2327563" cy="12192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2800" dirty="0"/>
              <a:t>Coöperatie</a:t>
            </a:r>
          </a:p>
        </p:txBody>
      </p:sp>
      <p:sp>
        <p:nvSpPr>
          <p:cNvPr id="9" name="Rechthoek 8">
            <a:extLst>
              <a:ext uri="{FF2B5EF4-FFF2-40B4-BE49-F238E27FC236}">
                <a16:creationId xmlns:a16="http://schemas.microsoft.com/office/drawing/2014/main" id="{9C3AF11A-AF5B-B24C-A83F-8D38BE5C3219}"/>
              </a:ext>
            </a:extLst>
          </p:cNvPr>
          <p:cNvSpPr/>
          <p:nvPr/>
        </p:nvSpPr>
        <p:spPr>
          <a:xfrm>
            <a:off x="9819575" y="2632364"/>
            <a:ext cx="2538681" cy="2341418"/>
          </a:xfrm>
          <a:prstGeom prst="rect">
            <a:avLst/>
          </a:prstGeom>
          <a:solidFill>
            <a:srgbClr val="F0F0F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09447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E7C5AE-850F-5E40-A6B9-E033ED30B2BC}"/>
              </a:ext>
            </a:extLst>
          </p:cNvPr>
          <p:cNvSpPr>
            <a:spLocks noGrp="1"/>
          </p:cNvSpPr>
          <p:nvPr>
            <p:ph type="ctrTitle"/>
          </p:nvPr>
        </p:nvSpPr>
        <p:spPr/>
        <p:txBody>
          <a:bodyPr/>
          <a:lstStyle/>
          <a:p>
            <a:r>
              <a:rPr lang="nl-NL" dirty="0"/>
              <a:t>Waarom we wetten willen weten</a:t>
            </a:r>
          </a:p>
        </p:txBody>
      </p:sp>
    </p:spTree>
    <p:extLst>
      <p:ext uri="{BB962C8B-B14F-4D97-AF65-F5344CB8AC3E}">
        <p14:creationId xmlns:p14="http://schemas.microsoft.com/office/powerpoint/2010/main" val="2364324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3B8598-8A3A-0743-A0B6-BCA068D6F794}"/>
              </a:ext>
            </a:extLst>
          </p:cNvPr>
          <p:cNvSpPr>
            <a:spLocks noGrp="1"/>
          </p:cNvSpPr>
          <p:nvPr>
            <p:ph type="title"/>
          </p:nvPr>
        </p:nvSpPr>
        <p:spPr/>
        <p:txBody>
          <a:bodyPr/>
          <a:lstStyle/>
          <a:p>
            <a:r>
              <a:rPr lang="nl-NL" dirty="0"/>
              <a:t>Waarom we wetten willen weten</a:t>
            </a:r>
          </a:p>
        </p:txBody>
      </p:sp>
      <p:pic>
        <p:nvPicPr>
          <p:cNvPr id="4" name="Afbeelding 3">
            <a:extLst>
              <a:ext uri="{FF2B5EF4-FFF2-40B4-BE49-F238E27FC236}">
                <a16:creationId xmlns:a16="http://schemas.microsoft.com/office/drawing/2014/main" id="{3E7CB171-0773-E54B-980A-471A5E0E310B}"/>
              </a:ext>
            </a:extLst>
          </p:cNvPr>
          <p:cNvPicPr>
            <a:picLocks noChangeAspect="1"/>
          </p:cNvPicPr>
          <p:nvPr/>
        </p:nvPicPr>
        <p:blipFill>
          <a:blip r:embed="rId2"/>
          <a:stretch>
            <a:fillRect/>
          </a:stretch>
        </p:blipFill>
        <p:spPr>
          <a:xfrm>
            <a:off x="7386781" y="3206750"/>
            <a:ext cx="4622800" cy="3492500"/>
          </a:xfrm>
          <a:prstGeom prst="rect">
            <a:avLst/>
          </a:prstGeom>
        </p:spPr>
      </p:pic>
      <p:sp>
        <p:nvSpPr>
          <p:cNvPr id="5" name="Rechthoek 4">
            <a:extLst>
              <a:ext uri="{FF2B5EF4-FFF2-40B4-BE49-F238E27FC236}">
                <a16:creationId xmlns:a16="http://schemas.microsoft.com/office/drawing/2014/main" id="{EAFA74AA-AE36-5149-AA14-32BF29AF749F}"/>
              </a:ext>
            </a:extLst>
          </p:cNvPr>
          <p:cNvSpPr/>
          <p:nvPr/>
        </p:nvSpPr>
        <p:spPr>
          <a:xfrm>
            <a:off x="628744" y="2101604"/>
            <a:ext cx="6159983" cy="265479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nl-NL" sz="2400" dirty="0">
                <a:solidFill>
                  <a:srgbClr val="5E5E5E"/>
                </a:solidFill>
                <a:latin typeface="Cabin"/>
              </a:rPr>
              <a:t>Rechtsstaat en regels</a:t>
            </a:r>
          </a:p>
          <a:p>
            <a:pPr marL="342900" indent="-342900">
              <a:buFont typeface="Arial" panose="020B0604020202020204" pitchFamily="34" charset="0"/>
              <a:buChar char="•"/>
            </a:pPr>
            <a:endParaRPr lang="nl-NL" sz="2400" dirty="0">
              <a:solidFill>
                <a:srgbClr val="5E5E5E"/>
              </a:solidFill>
              <a:latin typeface="Cabin"/>
            </a:endParaRPr>
          </a:p>
          <a:p>
            <a:pPr marL="342900" indent="-342900">
              <a:buFont typeface="Arial" panose="020B0604020202020204" pitchFamily="34" charset="0"/>
              <a:buChar char="•"/>
            </a:pPr>
            <a:r>
              <a:rPr lang="nl-NL" sz="2400" dirty="0">
                <a:solidFill>
                  <a:srgbClr val="5E5E5E"/>
                </a:solidFill>
                <a:latin typeface="Cabin"/>
              </a:rPr>
              <a:t>Verwachting aan ons adres</a:t>
            </a:r>
          </a:p>
          <a:p>
            <a:pPr marL="342900" indent="-342900">
              <a:buFont typeface="Arial" panose="020B0604020202020204" pitchFamily="34" charset="0"/>
              <a:buChar char="•"/>
            </a:pPr>
            <a:endParaRPr lang="nl-NL" sz="2400" dirty="0">
              <a:solidFill>
                <a:srgbClr val="5E5E5E"/>
              </a:solidFill>
              <a:latin typeface="Cabin"/>
            </a:endParaRPr>
          </a:p>
          <a:p>
            <a:pPr marL="342900" indent="-342900">
              <a:buFont typeface="Arial" panose="020B0604020202020204" pitchFamily="34" charset="0"/>
              <a:buChar char="•"/>
            </a:pPr>
            <a:r>
              <a:rPr lang="nl-NL" sz="2400" dirty="0">
                <a:solidFill>
                  <a:srgbClr val="5E5E5E"/>
                </a:solidFill>
                <a:latin typeface="Cabin"/>
              </a:rPr>
              <a:t>Begrijpen wat onze rechten en plichten zijn</a:t>
            </a:r>
          </a:p>
        </p:txBody>
      </p:sp>
    </p:spTree>
    <p:extLst>
      <p:ext uri="{BB962C8B-B14F-4D97-AF65-F5344CB8AC3E}">
        <p14:creationId xmlns:p14="http://schemas.microsoft.com/office/powerpoint/2010/main" val="35459774"/>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angepast ontwer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TotalTime>
  <Words>1061</Words>
  <Application>Microsoft Macintosh PowerPoint</Application>
  <PresentationFormat>Breedbeeld</PresentationFormat>
  <Paragraphs>225</Paragraphs>
  <Slides>44</Slides>
  <Notes>1</Notes>
  <HiddenSlides>0</HiddenSlides>
  <MMClips>0</MMClips>
  <ScaleCrop>false</ScaleCrop>
  <HeadingPairs>
    <vt:vector size="6" baseType="variant">
      <vt:variant>
        <vt:lpstr>Gebruikte lettertypen</vt:lpstr>
      </vt:variant>
      <vt:variant>
        <vt:i4>5</vt:i4>
      </vt:variant>
      <vt:variant>
        <vt:lpstr>Thema</vt:lpstr>
      </vt:variant>
      <vt:variant>
        <vt:i4>2</vt:i4>
      </vt:variant>
      <vt:variant>
        <vt:lpstr>Diatitels</vt:lpstr>
      </vt:variant>
      <vt:variant>
        <vt:i4>44</vt:i4>
      </vt:variant>
    </vt:vector>
  </HeadingPairs>
  <TitlesOfParts>
    <vt:vector size="51" baseType="lpstr">
      <vt:lpstr>Arial</vt:lpstr>
      <vt:lpstr>Cabin</vt:lpstr>
      <vt:lpstr>Calibri</vt:lpstr>
      <vt:lpstr>Calibri Light</vt:lpstr>
      <vt:lpstr>Eurostile</vt:lpstr>
      <vt:lpstr>Kantoorthema</vt:lpstr>
      <vt:lpstr>Aangepast ontwerp</vt:lpstr>
      <vt:lpstr>4e jaarsvak HBO rechten</vt:lpstr>
      <vt:lpstr>Agenda</vt:lpstr>
      <vt:lpstr>Wie we zijn</vt:lpstr>
      <vt:lpstr>Over slimmer met regelgeving</vt:lpstr>
      <vt:lpstr>Waar we voor staan</vt:lpstr>
      <vt:lpstr>Wat we doen</vt:lpstr>
      <vt:lpstr>Organisatie</vt:lpstr>
      <vt:lpstr>Waarom we wetten willen weten</vt:lpstr>
      <vt:lpstr>Waarom we wetten willen weten</vt:lpstr>
      <vt:lpstr>Rechtstaat en regels</vt:lpstr>
      <vt:lpstr>De verwachting aan ons adres als burgers</vt:lpstr>
      <vt:lpstr>Begrijpen wat onze rechten en plichten zijn</vt:lpstr>
      <vt:lpstr>De uitdaging – een korte geschiedenis</vt:lpstr>
      <vt:lpstr>De uitdaging – hobbels in de weg</vt:lpstr>
      <vt:lpstr>DNA van de wet- en regelgeving</vt:lpstr>
      <vt:lpstr>Verbonden door gebeurtenissen</vt:lpstr>
      <vt:lpstr>Wet, regelgeving en beleidsregels</vt:lpstr>
      <vt:lpstr>DNA van de wet- en regelgeving</vt:lpstr>
      <vt:lpstr>DNA van de wet- en regelgeving</vt:lpstr>
      <vt:lpstr>DNA van de wet- en regelgeving - Identificatie</vt:lpstr>
      <vt:lpstr>DNA van de wet- en regelgeving - Identificatie</vt:lpstr>
      <vt:lpstr>DNA van de wet- en regelgeving - Identificatie</vt:lpstr>
      <vt:lpstr>DNA van de wet- en regelgeving - Identificatie</vt:lpstr>
      <vt:lpstr>DNA van de wet- en regelgeving - Gevalscategorie</vt:lpstr>
      <vt:lpstr>DNA van de wet- en regelgeving - Definitie</vt:lpstr>
      <vt:lpstr>DNA van de wet- en regelgeving - Definitie</vt:lpstr>
      <vt:lpstr>DNA van de wet- en regelgeving - Definitie</vt:lpstr>
      <vt:lpstr>DNA van de wet- en regelgeving - Specificatie</vt:lpstr>
      <vt:lpstr>Dialoog</vt:lpstr>
      <vt:lpstr>Het DNA, alles bij elkaar</vt:lpstr>
      <vt:lpstr>Casus: Omgevingswet</vt:lpstr>
      <vt:lpstr>Casus: omgevingswet</vt:lpstr>
      <vt:lpstr>Casus: omgevingswet</vt:lpstr>
      <vt:lpstr>Casus: omgevingswet</vt:lpstr>
      <vt:lpstr>Wet, regelgeving en beleidsregels</vt:lpstr>
      <vt:lpstr>Toepasbare regel</vt:lpstr>
      <vt:lpstr>Toepasbare regel</vt:lpstr>
      <vt:lpstr>Deel 2: Hoe te gebruiken?</vt:lpstr>
      <vt:lpstr>Hoe te gebruiken?</vt:lpstr>
      <vt:lpstr>PowerPoint-presentatie</vt:lpstr>
      <vt:lpstr>LegOps (optioneel)</vt:lpstr>
      <vt:lpstr>Elementen LegOps</vt:lpstr>
      <vt:lpstr>Elementen LegOps</vt:lpstr>
      <vt:lpstr>Wetgeving als proces: LegOps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Brattinga, Marco</dc:creator>
  <cp:lastModifiedBy>Brattinga, Marco</cp:lastModifiedBy>
  <cp:revision>29</cp:revision>
  <dcterms:created xsi:type="dcterms:W3CDTF">2019-11-07T19:45:14Z</dcterms:created>
  <dcterms:modified xsi:type="dcterms:W3CDTF">2019-11-11T10:52:18Z</dcterms:modified>
</cp:coreProperties>
</file>